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4" r:id="rId1"/>
  </p:sldMasterIdLst>
  <p:notesMasterIdLst>
    <p:notesMasterId r:id="rId47"/>
  </p:notesMasterIdLst>
  <p:sldIdLst>
    <p:sldId id="256" r:id="rId2"/>
    <p:sldId id="257" r:id="rId3"/>
    <p:sldId id="258" r:id="rId4"/>
    <p:sldId id="260" r:id="rId5"/>
    <p:sldId id="261" r:id="rId6"/>
    <p:sldId id="287" r:id="rId7"/>
    <p:sldId id="276" r:id="rId8"/>
    <p:sldId id="289" r:id="rId9"/>
    <p:sldId id="279" r:id="rId10"/>
    <p:sldId id="280" r:id="rId11"/>
    <p:sldId id="281" r:id="rId12"/>
    <p:sldId id="262" r:id="rId13"/>
    <p:sldId id="269" r:id="rId14"/>
    <p:sldId id="286" r:id="rId15"/>
    <p:sldId id="282" r:id="rId16"/>
    <p:sldId id="290" r:id="rId17"/>
    <p:sldId id="268" r:id="rId18"/>
    <p:sldId id="272" r:id="rId19"/>
    <p:sldId id="273" r:id="rId20"/>
    <p:sldId id="291" r:id="rId21"/>
    <p:sldId id="292" r:id="rId22"/>
    <p:sldId id="263" r:id="rId23"/>
    <p:sldId id="300" r:id="rId24"/>
    <p:sldId id="306" r:id="rId25"/>
    <p:sldId id="301" r:id="rId26"/>
    <p:sldId id="293" r:id="rId27"/>
    <p:sldId id="294" r:id="rId28"/>
    <p:sldId id="295" r:id="rId29"/>
    <p:sldId id="296" r:id="rId30"/>
    <p:sldId id="299" r:id="rId31"/>
    <p:sldId id="314" r:id="rId32"/>
    <p:sldId id="302" r:id="rId33"/>
    <p:sldId id="315" r:id="rId34"/>
    <p:sldId id="303" r:id="rId35"/>
    <p:sldId id="304" r:id="rId36"/>
    <p:sldId id="267" r:id="rId37"/>
    <p:sldId id="305" r:id="rId38"/>
    <p:sldId id="312" r:id="rId39"/>
    <p:sldId id="313" r:id="rId40"/>
    <p:sldId id="266" r:id="rId41"/>
    <p:sldId id="307" r:id="rId42"/>
    <p:sldId id="308" r:id="rId43"/>
    <p:sldId id="309" r:id="rId44"/>
    <p:sldId id="310" r:id="rId45"/>
    <p:sldId id="259" r:id="rId46"/>
  </p:sldIdLst>
  <p:sldSz cx="6400800" cy="4572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p15:clr>
            <a:srgbClr val="A4A3A4"/>
          </p15:clr>
        </p15:guide>
        <p15:guide id="2" pos="2016">
          <p15:clr>
            <a:srgbClr val="A4A3A4"/>
          </p15:clr>
        </p15:guide>
        <p15:guide id="3" pos="2116" userDrawn="1">
          <p15:clr>
            <a:srgbClr val="A4A3A4"/>
          </p15:clr>
        </p15:guide>
        <p15:guide id="4" orient="horz" pos="15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6770"/>
    <a:srgbClr val="996633"/>
    <a:srgbClr val="663300"/>
    <a:srgbClr val="CC99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03" autoAdjust="0"/>
    <p:restoredTop sz="94660"/>
  </p:normalViewPr>
  <p:slideViewPr>
    <p:cSldViewPr>
      <p:cViewPr varScale="1">
        <p:scale>
          <a:sx n="106" d="100"/>
          <a:sy n="106" d="100"/>
        </p:scale>
        <p:origin x="300" y="96"/>
      </p:cViewPr>
      <p:guideLst>
        <p:guide orient="horz" pos="1440"/>
        <p:guide pos="2016"/>
        <p:guide pos="2116"/>
        <p:guide orient="horz" pos="15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40A1A097-42BD-48D9-B672-0390DCC74A3E}" type="datetimeFigureOut">
              <a:rPr lang="en-US" smtClean="0"/>
              <a:pPr/>
              <a:t>5/16/2014</a:t>
            </a:fld>
            <a:endParaRPr lang="en-US"/>
          </a:p>
        </p:txBody>
      </p:sp>
      <p:sp>
        <p:nvSpPr>
          <p:cNvPr id="4" name="Slide Image Placeholder 3"/>
          <p:cNvSpPr>
            <a:spLocks noGrp="1" noRot="1" noChangeAspect="1"/>
          </p:cNvSpPr>
          <p:nvPr>
            <p:ph type="sldImg" idx="2"/>
          </p:nvPr>
        </p:nvSpPr>
        <p:spPr>
          <a:xfrm>
            <a:off x="2771775" y="514350"/>
            <a:ext cx="360045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10DC72B9-175D-4A08-A6C3-C830537B0371}" type="slidenum">
              <a:rPr lang="en-US" smtClean="0"/>
              <a:pPr/>
              <a:t>‹#›</a:t>
            </a:fld>
            <a:endParaRPr lang="en-US"/>
          </a:p>
        </p:txBody>
      </p:sp>
    </p:spTree>
    <p:extLst>
      <p:ext uri="{BB962C8B-B14F-4D97-AF65-F5344CB8AC3E}">
        <p14:creationId xmlns:p14="http://schemas.microsoft.com/office/powerpoint/2010/main" val="2551892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400800" cy="4572000"/>
          </a:xfrm>
          <a:prstGeom prst="rect">
            <a:avLst/>
          </a:prstGeom>
        </p:spPr>
      </p:pic>
      <p:sp>
        <p:nvSpPr>
          <p:cNvPr id="2" name="Title 1"/>
          <p:cNvSpPr>
            <a:spLocks noGrp="1"/>
          </p:cNvSpPr>
          <p:nvPr>
            <p:ph type="ctrTitle"/>
          </p:nvPr>
        </p:nvSpPr>
        <p:spPr>
          <a:xfrm>
            <a:off x="919282" y="867191"/>
            <a:ext cx="4562237" cy="1672809"/>
          </a:xfrm>
        </p:spPr>
        <p:txBody>
          <a:bodyPr anchor="b">
            <a:normAutofit/>
          </a:bodyPr>
          <a:lstStyle>
            <a:lvl1pPr algn="ctr">
              <a:defRPr sz="3200"/>
            </a:lvl1pPr>
          </a:lstStyle>
          <a:p>
            <a:r>
              <a:rPr lang="en-US" smtClean="0"/>
              <a:t>Click to edit Master title style</a:t>
            </a:r>
            <a:endParaRPr lang="en-US" dirty="0"/>
          </a:p>
        </p:txBody>
      </p:sp>
      <p:sp>
        <p:nvSpPr>
          <p:cNvPr id="3" name="Subtitle 2"/>
          <p:cNvSpPr>
            <a:spLocks noGrp="1"/>
          </p:cNvSpPr>
          <p:nvPr>
            <p:ph type="subTitle" idx="1"/>
          </p:nvPr>
        </p:nvSpPr>
        <p:spPr>
          <a:xfrm>
            <a:off x="919282" y="2590801"/>
            <a:ext cx="4562237" cy="914399"/>
          </a:xfrm>
        </p:spPr>
        <p:txBody>
          <a:bodyPr>
            <a:normAutofit/>
          </a:bodyPr>
          <a:lstStyle>
            <a:lvl1pPr marL="0" indent="0" algn="ctr">
              <a:buNone/>
              <a:defRPr sz="1467">
                <a:solidFill>
                  <a:schemeClr val="bg1">
                    <a:lumMod val="50000"/>
                  </a:schemeClr>
                </a:solidFill>
              </a:defRPr>
            </a:lvl1pPr>
            <a:lvl2pPr marL="304815" indent="0" algn="ctr">
              <a:buNone/>
              <a:defRPr sz="1333"/>
            </a:lvl2pPr>
            <a:lvl3pPr marL="609630" indent="0" algn="ctr">
              <a:buNone/>
              <a:defRPr sz="1200"/>
            </a:lvl3pPr>
            <a:lvl4pPr marL="914446" indent="0" algn="ctr">
              <a:buNone/>
              <a:defRPr sz="1067"/>
            </a:lvl4pPr>
            <a:lvl5pPr marL="1219261" indent="0" algn="ctr">
              <a:buNone/>
              <a:defRPr sz="1067"/>
            </a:lvl5pPr>
            <a:lvl6pPr marL="1524076" indent="0" algn="ctr">
              <a:buNone/>
              <a:defRPr sz="1067"/>
            </a:lvl6pPr>
            <a:lvl7pPr marL="1828891" indent="0" algn="ctr">
              <a:buNone/>
              <a:defRPr sz="1067"/>
            </a:lvl7pPr>
            <a:lvl8pPr marL="2133707" indent="0" algn="ctr">
              <a:buNone/>
              <a:defRPr sz="1067"/>
            </a:lvl8pPr>
            <a:lvl9pPr marL="2438522" indent="0" algn="ctr">
              <a:buNone/>
              <a:defRPr sz="1067"/>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2471606-C71F-43E4-A5DB-EC652514D257}" type="datetime1">
              <a:rPr lang="en-US" smtClean="0"/>
              <a:pPr/>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4714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400800" cy="4572000"/>
          </a:xfrm>
          <a:prstGeom prst="rect">
            <a:avLst/>
          </a:prstGeom>
        </p:spPr>
      </p:pic>
      <p:sp>
        <p:nvSpPr>
          <p:cNvPr id="2" name="Title 1"/>
          <p:cNvSpPr>
            <a:spLocks noGrp="1"/>
          </p:cNvSpPr>
          <p:nvPr>
            <p:ph type="title"/>
          </p:nvPr>
        </p:nvSpPr>
        <p:spPr>
          <a:xfrm>
            <a:off x="479742" y="2859583"/>
            <a:ext cx="5441327" cy="541073"/>
          </a:xfrm>
        </p:spPr>
        <p:txBody>
          <a:bodyPr anchor="b"/>
          <a:lstStyle>
            <a:lvl1pPr>
              <a:defRPr sz="2133"/>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1991" y="465508"/>
            <a:ext cx="5156829" cy="2142757"/>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r>
              <a:rPr lang="en-US" smtClean="0"/>
              <a:t>Click icon to add picture</a:t>
            </a:r>
            <a:endParaRPr lang="en-US" dirty="0"/>
          </a:p>
        </p:txBody>
      </p:sp>
      <p:sp>
        <p:nvSpPr>
          <p:cNvPr id="4" name="Text Placeholder 3"/>
          <p:cNvSpPr>
            <a:spLocks noGrp="1"/>
          </p:cNvSpPr>
          <p:nvPr>
            <p:ph type="body" sz="half" idx="2"/>
          </p:nvPr>
        </p:nvSpPr>
        <p:spPr>
          <a:xfrm>
            <a:off x="479732" y="3405819"/>
            <a:ext cx="5441337" cy="454981"/>
          </a:xfrm>
        </p:spPr>
        <p:txBody>
          <a:bodyPr/>
          <a:lstStyle>
            <a:lvl1pPr marL="0" indent="0" algn="ctr">
              <a:buNone/>
              <a:defRPr sz="1067"/>
            </a:lvl1pPr>
            <a:lvl2pPr marL="304815" indent="0">
              <a:buNone/>
              <a:defRPr sz="933"/>
            </a:lvl2pPr>
            <a:lvl3pPr marL="609630" indent="0">
              <a:buNone/>
              <a:defRPr sz="800"/>
            </a:lvl3pPr>
            <a:lvl4pPr marL="914446" indent="0">
              <a:buNone/>
              <a:defRPr sz="667"/>
            </a:lvl4pPr>
            <a:lvl5pPr marL="1219261" indent="0">
              <a:buNone/>
              <a:defRPr sz="667"/>
            </a:lvl5pPr>
            <a:lvl6pPr marL="1524076" indent="0">
              <a:buNone/>
              <a:defRPr sz="667"/>
            </a:lvl6pPr>
            <a:lvl7pPr marL="1828891" indent="0">
              <a:buNone/>
              <a:defRPr sz="667"/>
            </a:lvl7pPr>
            <a:lvl8pPr marL="2133707" indent="0">
              <a:buNone/>
              <a:defRPr sz="667"/>
            </a:lvl8pPr>
            <a:lvl9pPr marL="2438522" indent="0">
              <a:buNone/>
              <a:defRPr sz="6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6F3A5C-1BCD-4CD0-B4B7-B180A601C1B5}" type="datetime1">
              <a:rPr lang="en-US" smtClean="0"/>
              <a:pPr/>
              <a:t>5/16/2014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529370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400800" cy="4572000"/>
          </a:xfrm>
          <a:prstGeom prst="rect">
            <a:avLst/>
          </a:prstGeom>
        </p:spPr>
      </p:pic>
      <p:sp>
        <p:nvSpPr>
          <p:cNvPr id="2" name="Title 1"/>
          <p:cNvSpPr>
            <a:spLocks noGrp="1"/>
          </p:cNvSpPr>
          <p:nvPr>
            <p:ph type="title"/>
          </p:nvPr>
        </p:nvSpPr>
        <p:spPr>
          <a:xfrm>
            <a:off x="479732" y="406400"/>
            <a:ext cx="5441337" cy="2284830"/>
          </a:xfrm>
        </p:spPr>
        <p:txBody>
          <a:bodyPr anchor="ctr"/>
          <a:lstStyle>
            <a:lvl1pPr algn="ctr">
              <a:defRPr sz="2133"/>
            </a:lvl1pPr>
          </a:lstStyle>
          <a:p>
            <a:r>
              <a:rPr lang="en-US" smtClean="0"/>
              <a:t>Click to edit Master title style</a:t>
            </a:r>
            <a:endParaRPr lang="en-US" dirty="0"/>
          </a:p>
        </p:txBody>
      </p:sp>
      <p:sp>
        <p:nvSpPr>
          <p:cNvPr id="4" name="Text Placeholder 3"/>
          <p:cNvSpPr>
            <a:spLocks noGrp="1"/>
          </p:cNvSpPr>
          <p:nvPr>
            <p:ph type="body" sz="half" idx="2"/>
          </p:nvPr>
        </p:nvSpPr>
        <p:spPr>
          <a:xfrm>
            <a:off x="479732" y="2803214"/>
            <a:ext cx="5441337" cy="1057587"/>
          </a:xfrm>
        </p:spPr>
        <p:txBody>
          <a:bodyPr anchor="ctr"/>
          <a:lstStyle>
            <a:lvl1pPr marL="0" indent="0" algn="ctr">
              <a:buNone/>
              <a:defRPr sz="1067"/>
            </a:lvl1pPr>
            <a:lvl2pPr marL="304815" indent="0">
              <a:buNone/>
              <a:defRPr sz="933"/>
            </a:lvl2pPr>
            <a:lvl3pPr marL="609630" indent="0">
              <a:buNone/>
              <a:defRPr sz="800"/>
            </a:lvl3pPr>
            <a:lvl4pPr marL="914446" indent="0">
              <a:buNone/>
              <a:defRPr sz="667"/>
            </a:lvl4pPr>
            <a:lvl5pPr marL="1219261" indent="0">
              <a:buNone/>
              <a:defRPr sz="667"/>
            </a:lvl5pPr>
            <a:lvl6pPr marL="1524076" indent="0">
              <a:buNone/>
              <a:defRPr sz="667"/>
            </a:lvl6pPr>
            <a:lvl7pPr marL="1828891" indent="0">
              <a:buNone/>
              <a:defRPr sz="667"/>
            </a:lvl7pPr>
            <a:lvl8pPr marL="2133707" indent="0">
              <a:buNone/>
              <a:defRPr sz="667"/>
            </a:lvl8pPr>
            <a:lvl9pPr marL="2438522" indent="0">
              <a:buNone/>
              <a:defRPr sz="6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6F3A5C-1BCD-4CD0-B4B7-B180A601C1B5}" type="datetime1">
              <a:rPr lang="en-US" smtClean="0"/>
              <a:pPr/>
              <a:t>5/16/2014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633114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400800" cy="4572000"/>
          </a:xfrm>
          <a:prstGeom prst="rect">
            <a:avLst/>
          </a:prstGeom>
        </p:spPr>
      </p:pic>
      <p:sp>
        <p:nvSpPr>
          <p:cNvPr id="2" name="Title 1"/>
          <p:cNvSpPr>
            <a:spLocks noGrp="1"/>
          </p:cNvSpPr>
          <p:nvPr>
            <p:ph type="title"/>
          </p:nvPr>
        </p:nvSpPr>
        <p:spPr>
          <a:xfrm>
            <a:off x="759261" y="581726"/>
            <a:ext cx="4883945" cy="1819943"/>
          </a:xfrm>
        </p:spPr>
        <p:txBody>
          <a:bodyPr anchor="ctr"/>
          <a:lstStyle>
            <a:lvl1pPr>
              <a:defRPr sz="2133"/>
            </a:lvl1pPr>
          </a:lstStyle>
          <a:p>
            <a:r>
              <a:rPr lang="en-US" smtClean="0"/>
              <a:t>Click to edit Master title style</a:t>
            </a:r>
            <a:endParaRPr lang="en-US" dirty="0"/>
          </a:p>
        </p:txBody>
      </p:sp>
      <p:sp>
        <p:nvSpPr>
          <p:cNvPr id="12" name="Text Placeholder 3"/>
          <p:cNvSpPr>
            <a:spLocks noGrp="1"/>
          </p:cNvSpPr>
          <p:nvPr>
            <p:ph type="body" sz="half" idx="13"/>
          </p:nvPr>
        </p:nvSpPr>
        <p:spPr>
          <a:xfrm>
            <a:off x="903339" y="2406688"/>
            <a:ext cx="4594957" cy="396525"/>
          </a:xfrm>
        </p:spPr>
        <p:txBody>
          <a:bodyPr anchor="t">
            <a:normAutofit/>
          </a:bodyPr>
          <a:lstStyle>
            <a:lvl1pPr marL="0" indent="0">
              <a:buNone/>
              <a:defRPr sz="933"/>
            </a:lvl1pPr>
            <a:lvl2pPr marL="304815" indent="0">
              <a:buNone/>
              <a:defRPr sz="933"/>
            </a:lvl2pPr>
            <a:lvl3pPr marL="609630" indent="0">
              <a:buNone/>
              <a:defRPr sz="800"/>
            </a:lvl3pPr>
            <a:lvl4pPr marL="914446" indent="0">
              <a:buNone/>
              <a:defRPr sz="667"/>
            </a:lvl4pPr>
            <a:lvl5pPr marL="1219261" indent="0">
              <a:buNone/>
              <a:defRPr sz="667"/>
            </a:lvl5pPr>
            <a:lvl6pPr marL="1524076" indent="0">
              <a:buNone/>
              <a:defRPr sz="667"/>
            </a:lvl6pPr>
            <a:lvl7pPr marL="1828891" indent="0">
              <a:buNone/>
              <a:defRPr sz="667"/>
            </a:lvl7pPr>
            <a:lvl8pPr marL="2133707" indent="0">
              <a:buNone/>
              <a:defRPr sz="667"/>
            </a:lvl8pPr>
            <a:lvl9pPr marL="2438522" indent="0">
              <a:buNone/>
              <a:defRPr sz="667"/>
            </a:lvl9pPr>
          </a:lstStyle>
          <a:p>
            <a:pPr lvl="0"/>
            <a:r>
              <a:rPr lang="en-US" smtClean="0"/>
              <a:t>Click to edit Master text styles</a:t>
            </a:r>
          </a:p>
        </p:txBody>
      </p:sp>
      <p:sp>
        <p:nvSpPr>
          <p:cNvPr id="4" name="Text Placeholder 3"/>
          <p:cNvSpPr>
            <a:spLocks noGrp="1"/>
          </p:cNvSpPr>
          <p:nvPr>
            <p:ph type="body" sz="half" idx="2"/>
          </p:nvPr>
        </p:nvSpPr>
        <p:spPr>
          <a:xfrm>
            <a:off x="479732" y="2915198"/>
            <a:ext cx="5441337" cy="947369"/>
          </a:xfrm>
        </p:spPr>
        <p:txBody>
          <a:bodyPr anchor="ctr">
            <a:normAutofit/>
          </a:bodyPr>
          <a:lstStyle>
            <a:lvl1pPr marL="0" indent="0" algn="ctr">
              <a:buNone/>
              <a:defRPr sz="1067"/>
            </a:lvl1pPr>
            <a:lvl2pPr marL="304815" indent="0">
              <a:buNone/>
              <a:defRPr sz="933"/>
            </a:lvl2pPr>
            <a:lvl3pPr marL="609630" indent="0">
              <a:buNone/>
              <a:defRPr sz="800"/>
            </a:lvl3pPr>
            <a:lvl4pPr marL="914446" indent="0">
              <a:buNone/>
              <a:defRPr sz="667"/>
            </a:lvl4pPr>
            <a:lvl5pPr marL="1219261" indent="0">
              <a:buNone/>
              <a:defRPr sz="667"/>
            </a:lvl5pPr>
            <a:lvl6pPr marL="1524076" indent="0">
              <a:buNone/>
              <a:defRPr sz="667"/>
            </a:lvl6pPr>
            <a:lvl7pPr marL="1828891" indent="0">
              <a:buNone/>
              <a:defRPr sz="667"/>
            </a:lvl7pPr>
            <a:lvl8pPr marL="2133707" indent="0">
              <a:buNone/>
              <a:defRPr sz="667"/>
            </a:lvl8pPr>
            <a:lvl9pPr marL="2438522" indent="0">
              <a:buNone/>
              <a:defRPr sz="6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6F3A5C-1BCD-4CD0-B4B7-B180A601C1B5}" type="datetime1">
              <a:rPr lang="en-US" smtClean="0"/>
              <a:pPr/>
              <a:t>5/16/2014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TextBox 10"/>
          <p:cNvSpPr txBox="1"/>
          <p:nvPr/>
        </p:nvSpPr>
        <p:spPr>
          <a:xfrm>
            <a:off x="516338" y="591906"/>
            <a:ext cx="382822" cy="389851"/>
          </a:xfrm>
          <a:prstGeom prst="rect">
            <a:avLst/>
          </a:prstGeom>
        </p:spPr>
        <p:txBody>
          <a:bodyPr vert="horz" lIns="60960" tIns="30480" rIns="60960" bIns="304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5334" dirty="0">
                <a:solidFill>
                  <a:schemeClr val="tx1"/>
                </a:solidFill>
                <a:effectLst/>
              </a:rPr>
              <a:t>“</a:t>
            </a:r>
          </a:p>
        </p:txBody>
      </p:sp>
      <p:sp>
        <p:nvSpPr>
          <p:cNvPr id="14" name="TextBox 13"/>
          <p:cNvSpPr txBox="1"/>
          <p:nvPr/>
        </p:nvSpPr>
        <p:spPr>
          <a:xfrm>
            <a:off x="5495091" y="2080010"/>
            <a:ext cx="387549" cy="389851"/>
          </a:xfrm>
          <a:prstGeom prst="rect">
            <a:avLst/>
          </a:prstGeom>
        </p:spPr>
        <p:txBody>
          <a:bodyPr vert="horz" lIns="60960" tIns="30480" rIns="60960" bIns="304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5334" dirty="0">
                <a:solidFill>
                  <a:schemeClr val="tx1"/>
                </a:solidFill>
                <a:effectLst/>
              </a:rPr>
              <a:t>”</a:t>
            </a:r>
          </a:p>
        </p:txBody>
      </p:sp>
    </p:spTree>
    <p:extLst>
      <p:ext uri="{BB962C8B-B14F-4D97-AF65-F5344CB8AC3E}">
        <p14:creationId xmlns:p14="http://schemas.microsoft.com/office/powerpoint/2010/main" val="64401619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400800" cy="4572000"/>
          </a:xfrm>
          <a:prstGeom prst="rect">
            <a:avLst/>
          </a:prstGeom>
        </p:spPr>
      </p:pic>
      <p:sp>
        <p:nvSpPr>
          <p:cNvPr id="2" name="Title 1"/>
          <p:cNvSpPr>
            <a:spLocks noGrp="1"/>
          </p:cNvSpPr>
          <p:nvPr>
            <p:ph type="title"/>
          </p:nvPr>
        </p:nvSpPr>
        <p:spPr>
          <a:xfrm>
            <a:off x="479732" y="1425815"/>
            <a:ext cx="5441337" cy="1674557"/>
          </a:xfrm>
        </p:spPr>
        <p:txBody>
          <a:bodyPr anchor="b"/>
          <a:lstStyle>
            <a:lvl1pPr algn="ctr">
              <a:defRPr sz="2133"/>
            </a:lvl1pPr>
          </a:lstStyle>
          <a:p>
            <a:r>
              <a:rPr lang="en-US" smtClean="0"/>
              <a:t>Click to edit Master title style</a:t>
            </a:r>
            <a:endParaRPr lang="en-US" dirty="0"/>
          </a:p>
        </p:txBody>
      </p:sp>
      <p:sp>
        <p:nvSpPr>
          <p:cNvPr id="4" name="Text Placeholder 3"/>
          <p:cNvSpPr>
            <a:spLocks noGrp="1"/>
          </p:cNvSpPr>
          <p:nvPr>
            <p:ph type="body" sz="half" idx="2"/>
          </p:nvPr>
        </p:nvSpPr>
        <p:spPr>
          <a:xfrm>
            <a:off x="479732" y="3108224"/>
            <a:ext cx="5441337" cy="760429"/>
          </a:xfrm>
        </p:spPr>
        <p:txBody>
          <a:bodyPr anchor="t"/>
          <a:lstStyle>
            <a:lvl1pPr marL="0" indent="0" algn="ctr">
              <a:buNone/>
              <a:defRPr sz="1067"/>
            </a:lvl1pPr>
            <a:lvl2pPr marL="304815" indent="0">
              <a:buNone/>
              <a:defRPr sz="933"/>
            </a:lvl2pPr>
            <a:lvl3pPr marL="609630" indent="0">
              <a:buNone/>
              <a:defRPr sz="800"/>
            </a:lvl3pPr>
            <a:lvl4pPr marL="914446" indent="0">
              <a:buNone/>
              <a:defRPr sz="667"/>
            </a:lvl4pPr>
            <a:lvl5pPr marL="1219261" indent="0">
              <a:buNone/>
              <a:defRPr sz="667"/>
            </a:lvl5pPr>
            <a:lvl6pPr marL="1524076" indent="0">
              <a:buNone/>
              <a:defRPr sz="667"/>
            </a:lvl6pPr>
            <a:lvl7pPr marL="1828891" indent="0">
              <a:buNone/>
              <a:defRPr sz="667"/>
            </a:lvl7pPr>
            <a:lvl8pPr marL="2133707" indent="0">
              <a:buNone/>
              <a:defRPr sz="667"/>
            </a:lvl8pPr>
            <a:lvl9pPr marL="2438522" indent="0">
              <a:buNone/>
              <a:defRPr sz="6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6F3A5C-1BCD-4CD0-B4B7-B180A601C1B5}" type="datetime1">
              <a:rPr lang="en-US" smtClean="0"/>
              <a:pPr/>
              <a:t>5/16/2014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5726625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400800" cy="4572000"/>
          </a:xfrm>
          <a:prstGeom prst="rect">
            <a:avLst/>
          </a:prstGeom>
        </p:spPr>
      </p:pic>
      <p:sp>
        <p:nvSpPr>
          <p:cNvPr id="15" name="Title 1"/>
          <p:cNvSpPr>
            <a:spLocks noGrp="1"/>
          </p:cNvSpPr>
          <p:nvPr>
            <p:ph type="title"/>
          </p:nvPr>
        </p:nvSpPr>
        <p:spPr>
          <a:xfrm>
            <a:off x="479732" y="406400"/>
            <a:ext cx="5441337" cy="10700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479732" y="1578062"/>
            <a:ext cx="1731962" cy="384175"/>
          </a:xfrm>
        </p:spPr>
        <p:txBody>
          <a:bodyPr anchor="b">
            <a:noAutofit/>
          </a:bodyPr>
          <a:lstStyle>
            <a:lvl1pPr marL="0" indent="0" algn="ctr">
              <a:lnSpc>
                <a:spcPct val="75000"/>
              </a:lnSpc>
              <a:buNone/>
              <a:defRPr sz="1600" b="0">
                <a:solidFill>
                  <a:schemeClr val="tx1"/>
                </a:solidFill>
              </a:defRPr>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8" name="Text Placeholder 3"/>
          <p:cNvSpPr>
            <a:spLocks noGrp="1"/>
          </p:cNvSpPr>
          <p:nvPr>
            <p:ph type="body" sz="half" idx="15"/>
          </p:nvPr>
        </p:nvSpPr>
        <p:spPr>
          <a:xfrm>
            <a:off x="479732" y="1962238"/>
            <a:ext cx="1731962" cy="1898563"/>
          </a:xfrm>
        </p:spPr>
        <p:txBody>
          <a:bodyPr anchor="t">
            <a:normAutofit/>
          </a:bodyPr>
          <a:lstStyle>
            <a:lvl1pPr marL="0" indent="0" algn="ctr">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9" name="Text Placeholder 4"/>
          <p:cNvSpPr>
            <a:spLocks noGrp="1"/>
          </p:cNvSpPr>
          <p:nvPr>
            <p:ph type="body" sz="quarter" idx="3"/>
          </p:nvPr>
        </p:nvSpPr>
        <p:spPr>
          <a:xfrm>
            <a:off x="2337505" y="1578062"/>
            <a:ext cx="1728049" cy="384175"/>
          </a:xfrm>
        </p:spPr>
        <p:txBody>
          <a:bodyPr anchor="b">
            <a:noAutofit/>
          </a:bodyPr>
          <a:lstStyle>
            <a:lvl1pPr marL="0" indent="0" algn="ctr">
              <a:lnSpc>
                <a:spcPct val="75000"/>
              </a:lnSpc>
              <a:buNone/>
              <a:defRPr sz="1600" b="0">
                <a:solidFill>
                  <a:schemeClr val="tx1"/>
                </a:solidFill>
              </a:defRPr>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10" name="Text Placeholder 3"/>
          <p:cNvSpPr>
            <a:spLocks noGrp="1"/>
          </p:cNvSpPr>
          <p:nvPr>
            <p:ph type="body" sz="half" idx="16"/>
          </p:nvPr>
        </p:nvSpPr>
        <p:spPr>
          <a:xfrm>
            <a:off x="2331709" y="1962238"/>
            <a:ext cx="1734259" cy="1898563"/>
          </a:xfrm>
        </p:spPr>
        <p:txBody>
          <a:bodyPr anchor="t">
            <a:normAutofit/>
          </a:bodyPr>
          <a:lstStyle>
            <a:lvl1pPr marL="0" indent="0" algn="ctr">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11" name="Text Placeholder 4"/>
          <p:cNvSpPr>
            <a:spLocks noGrp="1"/>
          </p:cNvSpPr>
          <p:nvPr>
            <p:ph type="body" sz="quarter" idx="13"/>
          </p:nvPr>
        </p:nvSpPr>
        <p:spPr>
          <a:xfrm>
            <a:off x="4185982" y="1578062"/>
            <a:ext cx="1735087" cy="384175"/>
          </a:xfrm>
        </p:spPr>
        <p:txBody>
          <a:bodyPr anchor="b">
            <a:noAutofit/>
          </a:bodyPr>
          <a:lstStyle>
            <a:lvl1pPr marL="0" indent="0" algn="ctr">
              <a:lnSpc>
                <a:spcPct val="75000"/>
              </a:lnSpc>
              <a:buNone/>
              <a:defRPr sz="1600" b="0">
                <a:solidFill>
                  <a:schemeClr val="tx1"/>
                </a:solidFill>
              </a:defRPr>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12" name="Text Placeholder 3"/>
          <p:cNvSpPr>
            <a:spLocks noGrp="1"/>
          </p:cNvSpPr>
          <p:nvPr>
            <p:ph type="body" sz="half" idx="17"/>
          </p:nvPr>
        </p:nvSpPr>
        <p:spPr>
          <a:xfrm>
            <a:off x="4185982" y="1962238"/>
            <a:ext cx="1735087" cy="1898563"/>
          </a:xfrm>
        </p:spPr>
        <p:txBody>
          <a:bodyPr anchor="t">
            <a:normAutofit/>
          </a:bodyPr>
          <a:lstStyle>
            <a:lvl1pPr marL="0" indent="0" algn="ctr">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D6F3A5C-1BCD-4CD0-B4B7-B180A601C1B5}" type="datetime1">
              <a:rPr lang="en-US" smtClean="0"/>
              <a:pPr/>
              <a:t>5/16/2014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72374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400800" cy="4572000"/>
          </a:xfrm>
          <a:prstGeom prst="rect">
            <a:avLst/>
          </a:prstGeom>
        </p:spPr>
      </p:pic>
      <p:sp>
        <p:nvSpPr>
          <p:cNvPr id="30" name="Title 1"/>
          <p:cNvSpPr>
            <a:spLocks noGrp="1"/>
          </p:cNvSpPr>
          <p:nvPr>
            <p:ph type="title"/>
          </p:nvPr>
        </p:nvSpPr>
        <p:spPr>
          <a:xfrm>
            <a:off x="479732" y="407182"/>
            <a:ext cx="5441337" cy="1069281"/>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479732" y="2803213"/>
            <a:ext cx="1730615" cy="384175"/>
          </a:xfrm>
        </p:spPr>
        <p:txBody>
          <a:bodyPr anchor="b">
            <a:noAutofit/>
          </a:bodyPr>
          <a:lstStyle>
            <a:lvl1pPr marL="0" indent="0" algn="ctr">
              <a:lnSpc>
                <a:spcPct val="75000"/>
              </a:lnSpc>
              <a:buNone/>
              <a:defRPr sz="1467" b="0">
                <a:solidFill>
                  <a:schemeClr val="tx1"/>
                </a:solidFill>
              </a:defRPr>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20" name="Picture Placeholder 2"/>
          <p:cNvSpPr>
            <a:spLocks noGrp="1" noChangeAspect="1"/>
          </p:cNvSpPr>
          <p:nvPr>
            <p:ph type="pic" idx="15"/>
          </p:nvPr>
        </p:nvSpPr>
        <p:spPr>
          <a:xfrm>
            <a:off x="479732" y="1578062"/>
            <a:ext cx="1730615" cy="1016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067"/>
            </a:lvl1pPr>
            <a:lvl2pPr marL="304815" indent="0">
              <a:buNone/>
              <a:defRPr sz="1067"/>
            </a:lvl2pPr>
            <a:lvl3pPr marL="609630" indent="0">
              <a:buNone/>
              <a:defRPr sz="1067"/>
            </a:lvl3pPr>
            <a:lvl4pPr marL="914446" indent="0">
              <a:buNone/>
              <a:defRPr sz="1067"/>
            </a:lvl4pPr>
            <a:lvl5pPr marL="1219261" indent="0">
              <a:buNone/>
              <a:defRPr sz="1067"/>
            </a:lvl5pPr>
            <a:lvl6pPr marL="1524076" indent="0">
              <a:buNone/>
              <a:defRPr sz="1067"/>
            </a:lvl6pPr>
            <a:lvl7pPr marL="1828891" indent="0">
              <a:buNone/>
              <a:defRPr sz="1067"/>
            </a:lvl7pPr>
            <a:lvl8pPr marL="2133707" indent="0">
              <a:buNone/>
              <a:defRPr sz="1067"/>
            </a:lvl8pPr>
            <a:lvl9pPr marL="2438522" indent="0">
              <a:buNone/>
              <a:defRPr sz="1067"/>
            </a:lvl9pPr>
          </a:lstStyle>
          <a:p>
            <a:r>
              <a:rPr lang="en-US" smtClean="0"/>
              <a:t>Click icon to add picture</a:t>
            </a:r>
            <a:endParaRPr lang="en-US" dirty="0"/>
          </a:p>
        </p:txBody>
      </p:sp>
      <p:sp>
        <p:nvSpPr>
          <p:cNvPr id="21" name="Text Placeholder 3"/>
          <p:cNvSpPr>
            <a:spLocks noGrp="1"/>
          </p:cNvSpPr>
          <p:nvPr>
            <p:ph type="body" sz="half" idx="18"/>
          </p:nvPr>
        </p:nvSpPr>
        <p:spPr>
          <a:xfrm>
            <a:off x="479732" y="3187388"/>
            <a:ext cx="1730615" cy="673412"/>
          </a:xfrm>
        </p:spPr>
        <p:txBody>
          <a:bodyPr anchor="t">
            <a:normAutofit/>
          </a:bodyPr>
          <a:lstStyle>
            <a:lvl1pPr marL="0" indent="0" algn="ctr">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22" name="Text Placeholder 4"/>
          <p:cNvSpPr>
            <a:spLocks noGrp="1"/>
          </p:cNvSpPr>
          <p:nvPr>
            <p:ph type="body" sz="quarter" idx="3"/>
          </p:nvPr>
        </p:nvSpPr>
        <p:spPr>
          <a:xfrm>
            <a:off x="2332449" y="2803213"/>
            <a:ext cx="1733460" cy="384175"/>
          </a:xfrm>
        </p:spPr>
        <p:txBody>
          <a:bodyPr anchor="b">
            <a:noAutofit/>
          </a:bodyPr>
          <a:lstStyle>
            <a:lvl1pPr marL="0" indent="0" algn="ctr">
              <a:lnSpc>
                <a:spcPct val="75000"/>
              </a:lnSpc>
              <a:buNone/>
              <a:defRPr sz="1467" b="0">
                <a:solidFill>
                  <a:schemeClr val="tx1"/>
                </a:solidFill>
              </a:defRPr>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23" name="Picture Placeholder 2"/>
          <p:cNvSpPr>
            <a:spLocks noGrp="1" noChangeAspect="1"/>
          </p:cNvSpPr>
          <p:nvPr>
            <p:ph type="pic" idx="21"/>
          </p:nvPr>
        </p:nvSpPr>
        <p:spPr>
          <a:xfrm>
            <a:off x="2331708" y="1578062"/>
            <a:ext cx="1734260" cy="1016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067"/>
            </a:lvl1pPr>
            <a:lvl2pPr marL="304815" indent="0">
              <a:buNone/>
              <a:defRPr sz="1067"/>
            </a:lvl2pPr>
            <a:lvl3pPr marL="609630" indent="0">
              <a:buNone/>
              <a:defRPr sz="1067"/>
            </a:lvl3pPr>
            <a:lvl4pPr marL="914446" indent="0">
              <a:buNone/>
              <a:defRPr sz="1067"/>
            </a:lvl4pPr>
            <a:lvl5pPr marL="1219261" indent="0">
              <a:buNone/>
              <a:defRPr sz="1067"/>
            </a:lvl5pPr>
            <a:lvl6pPr marL="1524076" indent="0">
              <a:buNone/>
              <a:defRPr sz="1067"/>
            </a:lvl6pPr>
            <a:lvl7pPr marL="1828891" indent="0">
              <a:buNone/>
              <a:defRPr sz="1067"/>
            </a:lvl7pPr>
            <a:lvl8pPr marL="2133707" indent="0">
              <a:buNone/>
              <a:defRPr sz="1067"/>
            </a:lvl8pPr>
            <a:lvl9pPr marL="2438522" indent="0">
              <a:buNone/>
              <a:defRPr sz="1067"/>
            </a:lvl9pPr>
          </a:lstStyle>
          <a:p>
            <a:r>
              <a:rPr lang="en-US" smtClean="0"/>
              <a:t>Click icon to add picture</a:t>
            </a:r>
            <a:endParaRPr lang="en-US" dirty="0"/>
          </a:p>
        </p:txBody>
      </p:sp>
      <p:sp>
        <p:nvSpPr>
          <p:cNvPr id="24" name="Text Placeholder 3"/>
          <p:cNvSpPr>
            <a:spLocks noGrp="1"/>
          </p:cNvSpPr>
          <p:nvPr>
            <p:ph type="body" sz="half" idx="19"/>
          </p:nvPr>
        </p:nvSpPr>
        <p:spPr>
          <a:xfrm>
            <a:off x="2331708" y="3187388"/>
            <a:ext cx="1734260" cy="673413"/>
          </a:xfrm>
        </p:spPr>
        <p:txBody>
          <a:bodyPr anchor="t">
            <a:normAutofit/>
          </a:bodyPr>
          <a:lstStyle>
            <a:lvl1pPr marL="0" indent="0" algn="ctr">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25" name="Text Placeholder 4"/>
          <p:cNvSpPr>
            <a:spLocks noGrp="1"/>
          </p:cNvSpPr>
          <p:nvPr>
            <p:ph type="body" sz="quarter" idx="13"/>
          </p:nvPr>
        </p:nvSpPr>
        <p:spPr>
          <a:xfrm>
            <a:off x="4185982" y="2803213"/>
            <a:ext cx="1732858" cy="384175"/>
          </a:xfrm>
        </p:spPr>
        <p:txBody>
          <a:bodyPr anchor="b">
            <a:noAutofit/>
          </a:bodyPr>
          <a:lstStyle>
            <a:lvl1pPr marL="0" indent="0" algn="ctr">
              <a:lnSpc>
                <a:spcPct val="75000"/>
              </a:lnSpc>
              <a:buNone/>
              <a:defRPr sz="1467" b="0">
                <a:solidFill>
                  <a:schemeClr val="tx1"/>
                </a:solidFill>
              </a:defRPr>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26" name="Picture Placeholder 2"/>
          <p:cNvSpPr>
            <a:spLocks noGrp="1" noChangeAspect="1"/>
          </p:cNvSpPr>
          <p:nvPr>
            <p:ph type="pic" idx="22"/>
          </p:nvPr>
        </p:nvSpPr>
        <p:spPr>
          <a:xfrm>
            <a:off x="4185982" y="1578062"/>
            <a:ext cx="1735087" cy="1016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067"/>
            </a:lvl1pPr>
            <a:lvl2pPr marL="304815" indent="0">
              <a:buNone/>
              <a:defRPr sz="1067"/>
            </a:lvl2pPr>
            <a:lvl3pPr marL="609630" indent="0">
              <a:buNone/>
              <a:defRPr sz="1067"/>
            </a:lvl3pPr>
            <a:lvl4pPr marL="914446" indent="0">
              <a:buNone/>
              <a:defRPr sz="1067"/>
            </a:lvl4pPr>
            <a:lvl5pPr marL="1219261" indent="0">
              <a:buNone/>
              <a:defRPr sz="1067"/>
            </a:lvl5pPr>
            <a:lvl6pPr marL="1524076" indent="0">
              <a:buNone/>
              <a:defRPr sz="1067"/>
            </a:lvl6pPr>
            <a:lvl7pPr marL="1828891" indent="0">
              <a:buNone/>
              <a:defRPr sz="1067"/>
            </a:lvl7pPr>
            <a:lvl8pPr marL="2133707" indent="0">
              <a:buNone/>
              <a:defRPr sz="1067"/>
            </a:lvl8pPr>
            <a:lvl9pPr marL="2438522" indent="0">
              <a:buNone/>
              <a:defRPr sz="1067"/>
            </a:lvl9pPr>
          </a:lstStyle>
          <a:p>
            <a:r>
              <a:rPr lang="en-US" smtClean="0"/>
              <a:t>Click icon to add picture</a:t>
            </a:r>
            <a:endParaRPr lang="en-US" dirty="0"/>
          </a:p>
        </p:txBody>
      </p:sp>
      <p:sp>
        <p:nvSpPr>
          <p:cNvPr id="27" name="Text Placeholder 3"/>
          <p:cNvSpPr>
            <a:spLocks noGrp="1"/>
          </p:cNvSpPr>
          <p:nvPr>
            <p:ph type="body" sz="half" idx="20"/>
          </p:nvPr>
        </p:nvSpPr>
        <p:spPr>
          <a:xfrm>
            <a:off x="4185916" y="3187386"/>
            <a:ext cx="1735153" cy="673414"/>
          </a:xfrm>
        </p:spPr>
        <p:txBody>
          <a:bodyPr anchor="t">
            <a:normAutofit/>
          </a:bodyPr>
          <a:lstStyle>
            <a:lvl1pPr marL="0" indent="0" algn="ctr">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D6F3A5C-1BCD-4CD0-B4B7-B180A601C1B5}" type="datetime1">
              <a:rPr lang="en-US" smtClean="0"/>
              <a:pPr/>
              <a:t>5/16/2014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303167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400800" cy="4572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479732" y="1578063"/>
            <a:ext cx="5441337" cy="22827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D5CE0-7CB4-424D-9CCC-8F426D7F9812}" type="datetime1">
              <a:rPr lang="en-US" smtClean="0"/>
              <a:pPr/>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7534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400800" cy="4572000"/>
          </a:xfrm>
          <a:prstGeom prst="rect">
            <a:avLst/>
          </a:prstGeom>
        </p:spPr>
      </p:pic>
      <p:sp>
        <p:nvSpPr>
          <p:cNvPr id="2" name="Vertical Title 1"/>
          <p:cNvSpPr>
            <a:spLocks noGrp="1"/>
          </p:cNvSpPr>
          <p:nvPr>
            <p:ph type="title" orient="vert"/>
          </p:nvPr>
        </p:nvSpPr>
        <p:spPr>
          <a:xfrm>
            <a:off x="4580573" y="406402"/>
            <a:ext cx="1340497" cy="34543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479732" y="406402"/>
            <a:ext cx="4020830" cy="34543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557BEB-0794-4C2F-A16F-B66FA9D02FFE}" type="datetime1">
              <a:rPr lang="en-US" smtClean="0"/>
              <a:pPr/>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879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400800" cy="4572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479731" y="1578062"/>
            <a:ext cx="5441009" cy="2282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B74020-4CC3-4C42-B875-1F41D6BD1D76}" type="datetime1">
              <a:rPr lang="en-US" smtClean="0"/>
              <a:pPr/>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7081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400800" cy="4572000"/>
          </a:xfrm>
          <a:prstGeom prst="rect">
            <a:avLst/>
          </a:prstGeom>
        </p:spPr>
      </p:pic>
      <p:sp>
        <p:nvSpPr>
          <p:cNvPr id="2" name="Title 1"/>
          <p:cNvSpPr>
            <a:spLocks noGrp="1"/>
          </p:cNvSpPr>
          <p:nvPr>
            <p:ph type="title"/>
          </p:nvPr>
        </p:nvSpPr>
        <p:spPr>
          <a:xfrm>
            <a:off x="479732" y="552376"/>
            <a:ext cx="5434670" cy="1824546"/>
          </a:xfrm>
        </p:spPr>
        <p:txBody>
          <a:bodyPr anchor="b">
            <a:normAutofit/>
          </a:bodyPr>
          <a:lstStyle>
            <a:lvl1pPr>
              <a:defRPr sz="2667"/>
            </a:lvl1pPr>
          </a:lstStyle>
          <a:p>
            <a:r>
              <a:rPr lang="en-US" smtClean="0"/>
              <a:t>Click to edit Master title style</a:t>
            </a:r>
            <a:endParaRPr lang="en-US" dirty="0"/>
          </a:p>
        </p:txBody>
      </p:sp>
      <p:sp>
        <p:nvSpPr>
          <p:cNvPr id="3" name="Text Placeholder 2"/>
          <p:cNvSpPr>
            <a:spLocks noGrp="1"/>
          </p:cNvSpPr>
          <p:nvPr>
            <p:ph type="body" idx="1"/>
          </p:nvPr>
        </p:nvSpPr>
        <p:spPr>
          <a:xfrm>
            <a:off x="479732" y="2438306"/>
            <a:ext cx="5434670" cy="912122"/>
          </a:xfrm>
        </p:spPr>
        <p:txBody>
          <a:bodyPr>
            <a:normAutofit/>
          </a:bodyPr>
          <a:lstStyle>
            <a:lvl1pPr marL="0" indent="0" algn="ctr">
              <a:buNone/>
              <a:defRPr sz="1333">
                <a:solidFill>
                  <a:schemeClr val="bg1">
                    <a:lumMod val="50000"/>
                  </a:schemeClr>
                </a:solidFill>
              </a:defRPr>
            </a:lvl1pPr>
            <a:lvl2pPr marL="304815" indent="0">
              <a:buNone/>
              <a:defRPr sz="1333">
                <a:solidFill>
                  <a:schemeClr val="tx1">
                    <a:tint val="75000"/>
                  </a:schemeClr>
                </a:solidFill>
              </a:defRPr>
            </a:lvl2pPr>
            <a:lvl3pPr marL="609630" indent="0">
              <a:buNone/>
              <a:defRPr sz="1200">
                <a:solidFill>
                  <a:schemeClr val="tx1">
                    <a:tint val="75000"/>
                  </a:schemeClr>
                </a:solidFill>
              </a:defRPr>
            </a:lvl3pPr>
            <a:lvl4pPr marL="914446" indent="0">
              <a:buNone/>
              <a:defRPr sz="1067">
                <a:solidFill>
                  <a:schemeClr val="tx1">
                    <a:tint val="75000"/>
                  </a:schemeClr>
                </a:solidFill>
              </a:defRPr>
            </a:lvl4pPr>
            <a:lvl5pPr marL="1219261" indent="0">
              <a:buNone/>
              <a:defRPr sz="1067">
                <a:solidFill>
                  <a:schemeClr val="tx1">
                    <a:tint val="75000"/>
                  </a:schemeClr>
                </a:solidFill>
              </a:defRPr>
            </a:lvl5pPr>
            <a:lvl6pPr marL="1524076" indent="0">
              <a:buNone/>
              <a:defRPr sz="1067">
                <a:solidFill>
                  <a:schemeClr val="tx1">
                    <a:tint val="75000"/>
                  </a:schemeClr>
                </a:solidFill>
              </a:defRPr>
            </a:lvl6pPr>
            <a:lvl7pPr marL="1828891" indent="0">
              <a:buNone/>
              <a:defRPr sz="1067">
                <a:solidFill>
                  <a:schemeClr val="tx1">
                    <a:tint val="75000"/>
                  </a:schemeClr>
                </a:solidFill>
              </a:defRPr>
            </a:lvl7pPr>
            <a:lvl8pPr marL="2133707" indent="0">
              <a:buNone/>
              <a:defRPr sz="1067">
                <a:solidFill>
                  <a:schemeClr val="tx1">
                    <a:tint val="75000"/>
                  </a:schemeClr>
                </a:solidFill>
              </a:defRPr>
            </a:lvl8pPr>
            <a:lvl9pPr marL="2438522" indent="0">
              <a:buNone/>
              <a:defRPr sz="10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42E39B-5C21-430A-A4BE-45A7D65FC712}" type="datetime1">
              <a:rPr lang="en-US" smtClean="0"/>
              <a:pPr/>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92778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400800" cy="4572000"/>
          </a:xfrm>
          <a:prstGeom prst="rect">
            <a:avLst/>
          </a:prstGeom>
        </p:spPr>
      </p:pic>
      <p:sp>
        <p:nvSpPr>
          <p:cNvPr id="14" name="Title 1"/>
          <p:cNvSpPr>
            <a:spLocks noGrp="1"/>
          </p:cNvSpPr>
          <p:nvPr>
            <p:ph type="title"/>
          </p:nvPr>
        </p:nvSpPr>
        <p:spPr>
          <a:xfrm>
            <a:off x="479732" y="412346"/>
            <a:ext cx="5441337" cy="1064118"/>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479731" y="1578062"/>
            <a:ext cx="2680664" cy="2282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3240405" y="1578062"/>
            <a:ext cx="2680335" cy="2282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9B27021-CAD9-4439-802C-50C76DA26BA4}" type="datetime1">
              <a:rPr lang="en-US" smtClean="0"/>
              <a:pPr/>
              <a:t>5/16/2014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90720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400800" cy="4572000"/>
          </a:xfrm>
          <a:prstGeom prst="rect">
            <a:avLst/>
          </a:prstGeom>
        </p:spPr>
      </p:pic>
      <p:sp>
        <p:nvSpPr>
          <p:cNvPr id="14" name="Title 1"/>
          <p:cNvSpPr>
            <a:spLocks noGrp="1"/>
          </p:cNvSpPr>
          <p:nvPr>
            <p:ph type="title"/>
          </p:nvPr>
        </p:nvSpPr>
        <p:spPr>
          <a:xfrm>
            <a:off x="479732" y="412346"/>
            <a:ext cx="5441337" cy="106411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01822" y="1580679"/>
            <a:ext cx="2558574" cy="453329"/>
          </a:xfrm>
        </p:spPr>
        <p:txBody>
          <a:bodyPr anchor="b">
            <a:noAutofit/>
          </a:bodyPr>
          <a:lstStyle>
            <a:lvl1pPr marL="0" indent="0">
              <a:lnSpc>
                <a:spcPct val="75000"/>
              </a:lnSpc>
              <a:buNone/>
              <a:defRPr sz="1733" b="0">
                <a:solidFill>
                  <a:schemeClr val="tx1"/>
                </a:solidFill>
              </a:defRPr>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12" name="Content Placeholder 3"/>
          <p:cNvSpPr>
            <a:spLocks noGrp="1"/>
          </p:cNvSpPr>
          <p:nvPr>
            <p:ph sz="quarter" idx="13"/>
          </p:nvPr>
        </p:nvSpPr>
        <p:spPr>
          <a:xfrm>
            <a:off x="479732" y="2034009"/>
            <a:ext cx="2680664" cy="18267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358122" y="1580679"/>
            <a:ext cx="2562947" cy="453329"/>
          </a:xfrm>
        </p:spPr>
        <p:txBody>
          <a:bodyPr anchor="b">
            <a:noAutofit/>
          </a:bodyPr>
          <a:lstStyle>
            <a:lvl1pPr marL="0" indent="0">
              <a:lnSpc>
                <a:spcPct val="75000"/>
              </a:lnSpc>
              <a:buNone/>
              <a:defRPr sz="1733" b="0">
                <a:solidFill>
                  <a:schemeClr val="tx1"/>
                </a:solidFill>
              </a:defRPr>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13" name="Content Placeholder 5"/>
          <p:cNvSpPr>
            <a:spLocks noGrp="1"/>
          </p:cNvSpPr>
          <p:nvPr>
            <p:ph sz="quarter" idx="14"/>
          </p:nvPr>
        </p:nvSpPr>
        <p:spPr>
          <a:xfrm>
            <a:off x="3240405" y="2034009"/>
            <a:ext cx="2680336" cy="18267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9650AF-1FB9-47BE-8B47-36EFE2A4E986}" type="datetime1">
              <a:rPr lang="en-US" smtClean="0"/>
              <a:pPr/>
              <a:t>5/16/2014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4201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400800" cy="4572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D9F54F-81C3-4FC5-BC99-E59CDC4CC8AD}" type="datetime1">
              <a:rPr lang="en-US" smtClean="0"/>
              <a:pPr/>
              <a:t>5/16/2014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12945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400800" cy="4572000"/>
          </a:xfrm>
          <a:prstGeom prst="rect">
            <a:avLst/>
          </a:prstGeom>
        </p:spPr>
      </p:pic>
      <p:sp>
        <p:nvSpPr>
          <p:cNvPr id="2" name="Date Placeholder 1"/>
          <p:cNvSpPr>
            <a:spLocks noGrp="1"/>
          </p:cNvSpPr>
          <p:nvPr>
            <p:ph type="dt" sz="half" idx="10"/>
          </p:nvPr>
        </p:nvSpPr>
        <p:spPr/>
        <p:txBody>
          <a:bodyPr/>
          <a:lstStyle/>
          <a:p>
            <a:fld id="{4CD6A3EF-DE78-404C-9D7B-62182063569E}" type="datetime1">
              <a:rPr lang="en-US" smtClean="0"/>
              <a:pPr/>
              <a:t>5/16/2014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1813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400800" cy="4572000"/>
          </a:xfrm>
          <a:prstGeom prst="rect">
            <a:avLst/>
          </a:prstGeom>
        </p:spPr>
      </p:pic>
      <p:sp>
        <p:nvSpPr>
          <p:cNvPr id="2" name="Title 1"/>
          <p:cNvSpPr>
            <a:spLocks noGrp="1"/>
          </p:cNvSpPr>
          <p:nvPr>
            <p:ph type="title"/>
          </p:nvPr>
        </p:nvSpPr>
        <p:spPr>
          <a:xfrm>
            <a:off x="479732" y="406400"/>
            <a:ext cx="2066236" cy="1348835"/>
          </a:xfrm>
        </p:spPr>
        <p:txBody>
          <a:bodyPr anchor="b"/>
          <a:lstStyle>
            <a:lvl1pPr algn="ctr">
              <a:defRPr sz="2133"/>
            </a:lvl1pPr>
          </a:lstStyle>
          <a:p>
            <a:r>
              <a:rPr lang="en-US" smtClean="0"/>
              <a:t>Click to edit Master title style</a:t>
            </a:r>
            <a:endParaRPr lang="en-US" dirty="0"/>
          </a:p>
        </p:txBody>
      </p:sp>
      <p:sp>
        <p:nvSpPr>
          <p:cNvPr id="10" name="Content Placeholder 2"/>
          <p:cNvSpPr>
            <a:spLocks noGrp="1"/>
          </p:cNvSpPr>
          <p:nvPr>
            <p:ph sz="quarter" idx="13"/>
          </p:nvPr>
        </p:nvSpPr>
        <p:spPr>
          <a:xfrm>
            <a:off x="2665983" y="406401"/>
            <a:ext cx="3255085" cy="34543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9732" y="1755235"/>
            <a:ext cx="2066237" cy="2105565"/>
          </a:xfrm>
        </p:spPr>
        <p:txBody>
          <a:bodyPr/>
          <a:lstStyle>
            <a:lvl1pPr marL="0" indent="0" algn="ctr">
              <a:buNone/>
              <a:defRPr sz="1067"/>
            </a:lvl1pPr>
            <a:lvl2pPr marL="304815" indent="0">
              <a:buNone/>
              <a:defRPr sz="933"/>
            </a:lvl2pPr>
            <a:lvl3pPr marL="609630" indent="0">
              <a:buNone/>
              <a:defRPr sz="800"/>
            </a:lvl3pPr>
            <a:lvl4pPr marL="914446" indent="0">
              <a:buNone/>
              <a:defRPr sz="667"/>
            </a:lvl4pPr>
            <a:lvl5pPr marL="1219261" indent="0">
              <a:buNone/>
              <a:defRPr sz="667"/>
            </a:lvl5pPr>
            <a:lvl6pPr marL="1524076" indent="0">
              <a:buNone/>
              <a:defRPr sz="667"/>
            </a:lvl6pPr>
            <a:lvl7pPr marL="1828891" indent="0">
              <a:buNone/>
              <a:defRPr sz="667"/>
            </a:lvl7pPr>
            <a:lvl8pPr marL="2133707" indent="0">
              <a:buNone/>
              <a:defRPr sz="667"/>
            </a:lvl8pPr>
            <a:lvl9pPr marL="2438522" indent="0">
              <a:buNone/>
              <a:defRPr sz="6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665EF0-B680-46BB-96A4-CE3FDD740A25}" type="datetime1">
              <a:rPr lang="en-US" smtClean="0"/>
              <a:pPr/>
              <a:t>5/16/2014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6516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400800" cy="4572000"/>
          </a:xfrm>
          <a:prstGeom prst="rect">
            <a:avLst/>
          </a:prstGeom>
        </p:spPr>
      </p:pic>
      <p:sp>
        <p:nvSpPr>
          <p:cNvPr id="2" name="Title 1"/>
          <p:cNvSpPr>
            <a:spLocks noGrp="1"/>
          </p:cNvSpPr>
          <p:nvPr>
            <p:ph type="title"/>
          </p:nvPr>
        </p:nvSpPr>
        <p:spPr>
          <a:xfrm>
            <a:off x="479732" y="406400"/>
            <a:ext cx="2890733" cy="1348836"/>
          </a:xfrm>
        </p:spPr>
        <p:txBody>
          <a:bodyPr anchor="b"/>
          <a:lstStyle>
            <a:lvl1pPr algn="ctr">
              <a:defRPr sz="2133"/>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02989" y="406401"/>
            <a:ext cx="2104096" cy="34544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r>
              <a:rPr lang="en-US" smtClean="0"/>
              <a:t>Click icon to add picture</a:t>
            </a:r>
            <a:endParaRPr lang="en-US" dirty="0"/>
          </a:p>
        </p:txBody>
      </p:sp>
      <p:sp>
        <p:nvSpPr>
          <p:cNvPr id="4" name="Text Placeholder 3"/>
          <p:cNvSpPr>
            <a:spLocks noGrp="1"/>
          </p:cNvSpPr>
          <p:nvPr>
            <p:ph type="body" sz="half" idx="2"/>
          </p:nvPr>
        </p:nvSpPr>
        <p:spPr>
          <a:xfrm>
            <a:off x="479742" y="1755236"/>
            <a:ext cx="2890723" cy="2105565"/>
          </a:xfrm>
        </p:spPr>
        <p:txBody>
          <a:bodyPr/>
          <a:lstStyle>
            <a:lvl1pPr marL="0" indent="0" algn="ctr">
              <a:buNone/>
              <a:defRPr sz="1067"/>
            </a:lvl1pPr>
            <a:lvl2pPr marL="304815" indent="0">
              <a:buNone/>
              <a:defRPr sz="933"/>
            </a:lvl2pPr>
            <a:lvl3pPr marL="609630" indent="0">
              <a:buNone/>
              <a:defRPr sz="800"/>
            </a:lvl3pPr>
            <a:lvl4pPr marL="914446" indent="0">
              <a:buNone/>
              <a:defRPr sz="667"/>
            </a:lvl4pPr>
            <a:lvl5pPr marL="1219261" indent="0">
              <a:buNone/>
              <a:defRPr sz="667"/>
            </a:lvl5pPr>
            <a:lvl6pPr marL="1524076" indent="0">
              <a:buNone/>
              <a:defRPr sz="667"/>
            </a:lvl6pPr>
            <a:lvl7pPr marL="1828891" indent="0">
              <a:buNone/>
              <a:defRPr sz="667"/>
            </a:lvl7pPr>
            <a:lvl8pPr marL="2133707" indent="0">
              <a:buNone/>
              <a:defRPr sz="667"/>
            </a:lvl8pPr>
            <a:lvl9pPr marL="2438522" indent="0">
              <a:buNone/>
              <a:defRPr sz="6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574CC-2A69-49DD-B9E7-51588D25B75A}" type="datetime1">
              <a:rPr lang="en-US" smtClean="0"/>
              <a:pPr/>
              <a:t>5/16/2014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61937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1" y="-1"/>
            <a:ext cx="6400801" cy="4572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79732" y="412346"/>
            <a:ext cx="5441337" cy="106411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9732" y="1578063"/>
            <a:ext cx="5441337" cy="22827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031337" y="3922184"/>
            <a:ext cx="1440180" cy="243417"/>
          </a:xfrm>
          <a:prstGeom prst="rect">
            <a:avLst/>
          </a:prstGeom>
        </p:spPr>
        <p:txBody>
          <a:bodyPr vert="horz" lIns="91440" tIns="45720" rIns="91440" bIns="45720" rtlCol="0" anchor="ctr"/>
          <a:lstStyle>
            <a:lvl1pPr algn="r">
              <a:defRPr sz="667">
                <a:solidFill>
                  <a:schemeClr val="tx1"/>
                </a:solidFill>
              </a:defRPr>
            </a:lvl1pPr>
          </a:lstStyle>
          <a:p>
            <a:fld id="{AD6F3A5C-1BCD-4CD0-B4B7-B180A601C1B5}" type="datetime1">
              <a:rPr lang="en-US" smtClean="0"/>
              <a:pPr/>
              <a:t>5/16/2014</a:t>
            </a:fld>
            <a:endParaRPr lang="en-US"/>
          </a:p>
        </p:txBody>
      </p:sp>
      <p:sp>
        <p:nvSpPr>
          <p:cNvPr id="5" name="Footer Placeholder 4"/>
          <p:cNvSpPr>
            <a:spLocks noGrp="1"/>
          </p:cNvSpPr>
          <p:nvPr>
            <p:ph type="ftr" sz="quarter" idx="3"/>
          </p:nvPr>
        </p:nvSpPr>
        <p:spPr>
          <a:xfrm>
            <a:off x="479732" y="3922184"/>
            <a:ext cx="3503266" cy="243417"/>
          </a:xfrm>
          <a:prstGeom prst="rect">
            <a:avLst/>
          </a:prstGeom>
        </p:spPr>
        <p:txBody>
          <a:bodyPr vert="horz" lIns="91440" tIns="45720" rIns="91440" bIns="45720" rtlCol="0" anchor="ctr"/>
          <a:lstStyle>
            <a:lvl1pPr algn="l">
              <a:defRPr sz="667">
                <a:solidFill>
                  <a:schemeClr val="tx1"/>
                </a:solidFill>
              </a:defRPr>
            </a:lvl1pPr>
          </a:lstStyle>
          <a:p>
            <a:endParaRPr lang="en-US"/>
          </a:p>
        </p:txBody>
      </p:sp>
      <p:sp>
        <p:nvSpPr>
          <p:cNvPr id="6" name="Slide Number Placeholder 5"/>
          <p:cNvSpPr>
            <a:spLocks noGrp="1"/>
          </p:cNvSpPr>
          <p:nvPr>
            <p:ph type="sldNum" sz="quarter" idx="4"/>
          </p:nvPr>
        </p:nvSpPr>
        <p:spPr>
          <a:xfrm>
            <a:off x="5519857" y="3922184"/>
            <a:ext cx="401213" cy="243417"/>
          </a:xfrm>
          <a:prstGeom prst="rect">
            <a:avLst/>
          </a:prstGeom>
        </p:spPr>
        <p:txBody>
          <a:bodyPr vert="horz" lIns="91440" tIns="45720" rIns="91440" bIns="45720" rtlCol="0" anchor="ctr"/>
          <a:lstStyle>
            <a:lvl1pPr algn="r">
              <a:defRPr sz="667">
                <a:solidFill>
                  <a:schemeClr val="tx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05336009"/>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 id="2147483891" r:id="rId17"/>
  </p:sldLayoutIdLst>
  <p:hf hdr="0" ftr="0" dt="0"/>
  <p:txStyles>
    <p:titleStyle>
      <a:lvl1pPr algn="ctr" defTabSz="609630" rtl="0" eaLnBrk="1" latinLnBrk="0" hangingPunct="1">
        <a:lnSpc>
          <a:spcPct val="90000"/>
        </a:lnSpc>
        <a:spcBef>
          <a:spcPct val="0"/>
        </a:spcBef>
        <a:buNone/>
        <a:defRPr sz="2400" kern="1200" cap="all" baseline="0">
          <a:solidFill>
            <a:schemeClr val="tx1"/>
          </a:solidFill>
          <a:effectLst/>
          <a:latin typeface="+mj-lt"/>
          <a:ea typeface="+mj-ea"/>
          <a:cs typeface="+mj-cs"/>
        </a:defRPr>
      </a:lvl1pPr>
    </p:titleStyle>
    <p:bodyStyle>
      <a:lvl1pPr marL="152408" indent="-152408" algn="l" defTabSz="609630" rtl="0" eaLnBrk="1" latinLnBrk="0" hangingPunct="1">
        <a:lnSpc>
          <a:spcPct val="120000"/>
        </a:lnSpc>
        <a:spcBef>
          <a:spcPts val="667"/>
        </a:spcBef>
        <a:buClr>
          <a:schemeClr val="tx1"/>
        </a:buClr>
        <a:buFont typeface="Arial" panose="020B0604020202020204" pitchFamily="34" charset="0"/>
        <a:buChar char="•"/>
        <a:defRPr sz="1333" kern="1200" cap="all" baseline="0">
          <a:solidFill>
            <a:schemeClr val="tx1"/>
          </a:solidFill>
          <a:effectLst/>
          <a:latin typeface="+mn-lt"/>
          <a:ea typeface="+mn-ea"/>
          <a:cs typeface="+mn-cs"/>
        </a:defRPr>
      </a:lvl1pPr>
      <a:lvl2pPr marL="457223" indent="-152408" algn="l" defTabSz="609630" rtl="0" eaLnBrk="1" latinLnBrk="0" hangingPunct="1">
        <a:lnSpc>
          <a:spcPct val="120000"/>
        </a:lnSpc>
        <a:spcBef>
          <a:spcPts val="333"/>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2pPr>
      <a:lvl3pPr marL="762038" indent="-152408" algn="l" defTabSz="609630" rtl="0" eaLnBrk="1" latinLnBrk="0" hangingPunct="1">
        <a:lnSpc>
          <a:spcPct val="120000"/>
        </a:lnSpc>
        <a:spcBef>
          <a:spcPts val="333"/>
        </a:spcBef>
        <a:buClr>
          <a:schemeClr val="tx1"/>
        </a:buClr>
        <a:buFont typeface="Arial" panose="020B0604020202020204" pitchFamily="34" charset="0"/>
        <a:buChar char="•"/>
        <a:defRPr sz="1067" kern="1200" cap="all" baseline="0">
          <a:solidFill>
            <a:schemeClr val="tx1"/>
          </a:solidFill>
          <a:effectLst/>
          <a:latin typeface="+mn-lt"/>
          <a:ea typeface="+mn-ea"/>
          <a:cs typeface="+mn-cs"/>
        </a:defRPr>
      </a:lvl3pPr>
      <a:lvl4pPr marL="1066853" indent="-152408" algn="l" defTabSz="609630" rtl="0" eaLnBrk="1" latinLnBrk="0" hangingPunct="1">
        <a:lnSpc>
          <a:spcPct val="120000"/>
        </a:lnSpc>
        <a:spcBef>
          <a:spcPts val="333"/>
        </a:spcBef>
        <a:buClr>
          <a:schemeClr val="tx1"/>
        </a:buClr>
        <a:buFont typeface="Arial" panose="020B0604020202020204" pitchFamily="34" charset="0"/>
        <a:buChar char="•"/>
        <a:defRPr sz="933" kern="1200" cap="all" baseline="0">
          <a:solidFill>
            <a:schemeClr val="tx1"/>
          </a:solidFill>
          <a:effectLst/>
          <a:latin typeface="+mn-lt"/>
          <a:ea typeface="+mn-ea"/>
          <a:cs typeface="+mn-cs"/>
        </a:defRPr>
      </a:lvl4pPr>
      <a:lvl5pPr marL="1371669" indent="-152408" algn="l" defTabSz="609630" rtl="0" eaLnBrk="1" latinLnBrk="0" hangingPunct="1">
        <a:lnSpc>
          <a:spcPct val="120000"/>
        </a:lnSpc>
        <a:spcBef>
          <a:spcPts val="333"/>
        </a:spcBef>
        <a:buClr>
          <a:schemeClr val="tx1"/>
        </a:buClr>
        <a:buFont typeface="Arial" panose="020B0604020202020204" pitchFamily="34" charset="0"/>
        <a:buChar char="•"/>
        <a:defRPr sz="933" kern="1200" cap="all" baseline="0">
          <a:solidFill>
            <a:schemeClr val="tx1"/>
          </a:solidFill>
          <a:effectLst/>
          <a:latin typeface="+mn-lt"/>
          <a:ea typeface="+mn-ea"/>
          <a:cs typeface="+mn-cs"/>
        </a:defRPr>
      </a:lvl5pPr>
      <a:lvl6pPr marL="1676484" indent="-152408" algn="l" defTabSz="609630" rtl="0" eaLnBrk="1" latinLnBrk="0" hangingPunct="1">
        <a:lnSpc>
          <a:spcPct val="120000"/>
        </a:lnSpc>
        <a:spcBef>
          <a:spcPts val="333"/>
        </a:spcBef>
        <a:buClr>
          <a:schemeClr val="tx1"/>
        </a:buClr>
        <a:buFont typeface="Arial" panose="020B0604020202020204" pitchFamily="34" charset="0"/>
        <a:buChar char="•"/>
        <a:defRPr sz="933" kern="1200" cap="all" baseline="0">
          <a:solidFill>
            <a:schemeClr val="tx1"/>
          </a:solidFill>
          <a:effectLst/>
          <a:latin typeface="+mn-lt"/>
          <a:ea typeface="+mn-ea"/>
          <a:cs typeface="+mn-cs"/>
        </a:defRPr>
      </a:lvl6pPr>
      <a:lvl7pPr marL="1981299" indent="-152408" algn="l" defTabSz="609630" rtl="0" eaLnBrk="1" latinLnBrk="0" hangingPunct="1">
        <a:lnSpc>
          <a:spcPct val="120000"/>
        </a:lnSpc>
        <a:spcBef>
          <a:spcPts val="333"/>
        </a:spcBef>
        <a:buClr>
          <a:schemeClr val="tx1"/>
        </a:buClr>
        <a:buFont typeface="Arial" panose="020B0604020202020204" pitchFamily="34" charset="0"/>
        <a:buChar char="•"/>
        <a:defRPr sz="933" kern="1200" cap="all" baseline="0">
          <a:solidFill>
            <a:schemeClr val="tx1"/>
          </a:solidFill>
          <a:effectLst/>
          <a:latin typeface="+mn-lt"/>
          <a:ea typeface="+mn-ea"/>
          <a:cs typeface="+mn-cs"/>
        </a:defRPr>
      </a:lvl7pPr>
      <a:lvl8pPr marL="2286114" indent="-152408" algn="l" defTabSz="609630" rtl="0" eaLnBrk="1" latinLnBrk="0" hangingPunct="1">
        <a:lnSpc>
          <a:spcPct val="120000"/>
        </a:lnSpc>
        <a:spcBef>
          <a:spcPts val="333"/>
        </a:spcBef>
        <a:buClr>
          <a:schemeClr val="tx1"/>
        </a:buClr>
        <a:buFont typeface="Arial" panose="020B0604020202020204" pitchFamily="34" charset="0"/>
        <a:buChar char="•"/>
        <a:defRPr sz="933" kern="1200" cap="all" baseline="0">
          <a:solidFill>
            <a:schemeClr val="tx1"/>
          </a:solidFill>
          <a:effectLst/>
          <a:latin typeface="+mn-lt"/>
          <a:ea typeface="+mn-ea"/>
          <a:cs typeface="+mn-cs"/>
        </a:defRPr>
      </a:lvl8pPr>
      <a:lvl9pPr marL="2590930" indent="-152408" algn="l" defTabSz="609630" rtl="0" eaLnBrk="1" latinLnBrk="0" hangingPunct="1">
        <a:lnSpc>
          <a:spcPct val="120000"/>
        </a:lnSpc>
        <a:spcBef>
          <a:spcPts val="333"/>
        </a:spcBef>
        <a:buClr>
          <a:schemeClr val="tx1"/>
        </a:buClr>
        <a:buFont typeface="Arial" panose="020B0604020202020204" pitchFamily="34" charset="0"/>
        <a:buChar char="•"/>
        <a:defRPr sz="933" kern="1200" cap="all" baseline="0">
          <a:solidFill>
            <a:schemeClr val="tx1"/>
          </a:solidFill>
          <a:effectLst/>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41791"/>
            <a:ext cx="5486400" cy="1672809"/>
          </a:xfrm>
        </p:spPr>
        <p:txBody>
          <a:bodyPr>
            <a:noAutofit/>
          </a:bodyPr>
          <a:lstStyle/>
          <a:p>
            <a:r>
              <a:rPr lang="en-US" sz="4000" b="1" dirty="0" smtClean="0">
                <a:latin typeface="Garamond" panose="02020404030301010803" pitchFamily="18" charset="0"/>
              </a:rPr>
              <a:t>Contractor, how to stay in </a:t>
            </a:r>
            <a:r>
              <a:rPr lang="en-US" sz="4000" b="1" dirty="0" smtClean="0">
                <a:latin typeface="Garamond" panose="02020404030301010803" pitchFamily="18" charset="0"/>
              </a:rPr>
              <a:t>compliance:</a:t>
            </a:r>
            <a:endParaRPr lang="en-US" sz="4000" b="1" dirty="0">
              <a:latin typeface="Garamond" panose="02020404030301010803" pitchFamily="18" charset="0"/>
            </a:endParaRPr>
          </a:p>
        </p:txBody>
      </p:sp>
      <p:sp>
        <p:nvSpPr>
          <p:cNvPr id="3" name="Subtitle 2"/>
          <p:cNvSpPr>
            <a:spLocks noGrp="1"/>
          </p:cNvSpPr>
          <p:nvPr>
            <p:ph type="subTitle" idx="1"/>
          </p:nvPr>
        </p:nvSpPr>
        <p:spPr>
          <a:xfrm>
            <a:off x="152400" y="2590801"/>
            <a:ext cx="6096000" cy="1066799"/>
          </a:xfrm>
        </p:spPr>
        <p:txBody>
          <a:bodyPr>
            <a:noAutofit/>
          </a:bodyPr>
          <a:lstStyle/>
          <a:p>
            <a:r>
              <a:rPr lang="en-US" sz="1800" b="1" dirty="0" smtClean="0">
                <a:solidFill>
                  <a:schemeClr val="tx1"/>
                </a:solidFill>
                <a:latin typeface="Garamond" panose="02020404030301010803" pitchFamily="18" charset="0"/>
              </a:rPr>
              <a:t>A </a:t>
            </a:r>
            <a:r>
              <a:rPr lang="en-US" sz="1800" b="1" dirty="0" smtClean="0">
                <a:solidFill>
                  <a:schemeClr val="tx1"/>
                </a:solidFill>
                <a:latin typeface="Garamond" panose="02020404030301010803" pitchFamily="18" charset="0"/>
              </a:rPr>
              <a:t>guide to </a:t>
            </a:r>
            <a:r>
              <a:rPr lang="en-US" sz="1800" b="1" dirty="0" smtClean="0">
                <a:solidFill>
                  <a:schemeClr val="tx1"/>
                </a:solidFill>
                <a:latin typeface="Garamond" panose="02020404030301010803" pitchFamily="18" charset="0"/>
              </a:rPr>
              <a:t>Rule 5 BMPs </a:t>
            </a:r>
            <a:r>
              <a:rPr lang="en-US" sz="1800" b="1" dirty="0" smtClean="0">
                <a:solidFill>
                  <a:schemeClr val="tx1"/>
                </a:solidFill>
                <a:latin typeface="Garamond" panose="02020404030301010803" pitchFamily="18" charset="0"/>
              </a:rPr>
              <a:t>and </a:t>
            </a:r>
            <a:r>
              <a:rPr lang="en-US" sz="1800" b="1" dirty="0" smtClean="0">
                <a:solidFill>
                  <a:schemeClr val="tx1"/>
                </a:solidFill>
                <a:latin typeface="Garamond" panose="02020404030301010803" pitchFamily="18" charset="0"/>
              </a:rPr>
              <a:t>requirements</a:t>
            </a:r>
            <a:endParaRPr lang="en-US" sz="1800" b="1" dirty="0" smtClean="0">
              <a:solidFill>
                <a:schemeClr val="tx1"/>
              </a:solidFill>
              <a:latin typeface="Garamond" panose="02020404030301010803" pitchFamily="18" charset="0"/>
            </a:endParaRPr>
          </a:p>
          <a:p>
            <a:r>
              <a:rPr lang="en-US" sz="1100" b="1" dirty="0" smtClean="0">
                <a:solidFill>
                  <a:schemeClr val="tx1"/>
                </a:solidFill>
                <a:latin typeface="+mj-lt"/>
              </a:rPr>
              <a:t>Maryann </a:t>
            </a:r>
            <a:r>
              <a:rPr lang="en-US" sz="1100" b="1" dirty="0" smtClean="0">
                <a:solidFill>
                  <a:schemeClr val="tx1"/>
                </a:solidFill>
                <a:latin typeface="+mj-lt"/>
              </a:rPr>
              <a:t>Dugan, Kenton Ward, </a:t>
            </a:r>
            <a:r>
              <a:rPr lang="en-US" sz="1100" b="1" dirty="0" smtClean="0">
                <a:solidFill>
                  <a:schemeClr val="tx1"/>
                </a:solidFill>
                <a:latin typeface="+mj-lt"/>
              </a:rPr>
              <a:t>Andrew </a:t>
            </a:r>
            <a:r>
              <a:rPr lang="en-US" sz="1100" b="1" dirty="0" smtClean="0">
                <a:solidFill>
                  <a:schemeClr val="tx1"/>
                </a:solidFill>
                <a:latin typeface="+mj-lt"/>
              </a:rPr>
              <a:t>Wells</a:t>
            </a:r>
          </a:p>
          <a:p>
            <a:r>
              <a:rPr lang="en-US" sz="1100" dirty="0" smtClean="0">
                <a:solidFill>
                  <a:schemeClr val="tx1"/>
                </a:solidFill>
                <a:latin typeface="+mj-lt"/>
              </a:rPr>
              <a:t>Indiana Watershed Leadership Academy 2014 </a:t>
            </a:r>
            <a:endParaRPr lang="en-US" sz="1100" dirty="0">
              <a:solidFill>
                <a:schemeClr val="tx1"/>
              </a:solidFill>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32" y="78882"/>
            <a:ext cx="5441337" cy="1064118"/>
          </a:xfrm>
        </p:spPr>
        <p:txBody>
          <a:bodyPr>
            <a:normAutofit/>
          </a:bodyPr>
          <a:lstStyle/>
          <a:p>
            <a:r>
              <a:rPr lang="en-US" sz="3200" b="1" dirty="0" smtClean="0">
                <a:latin typeface="Garamond" panose="02020404030301010803" pitchFamily="18" charset="0"/>
              </a:rPr>
              <a:t>Steps for compliance</a:t>
            </a:r>
            <a:endParaRPr lang="en-US" sz="3200" b="1" dirty="0">
              <a:latin typeface="Garamond" panose="02020404030301010803" pitchFamily="18" charset="0"/>
            </a:endParaRPr>
          </a:p>
        </p:txBody>
      </p:sp>
      <p:sp>
        <p:nvSpPr>
          <p:cNvPr id="3" name="Content Placeholder 2"/>
          <p:cNvSpPr>
            <a:spLocks noGrp="1"/>
          </p:cNvSpPr>
          <p:nvPr>
            <p:ph sz="quarter" idx="13"/>
          </p:nvPr>
        </p:nvSpPr>
        <p:spPr>
          <a:xfrm>
            <a:off x="479731" y="1019261"/>
            <a:ext cx="5441009" cy="3247939"/>
          </a:xfrm>
        </p:spPr>
        <p:txBody>
          <a:bodyPr>
            <a:noAutofit/>
          </a:bodyPr>
          <a:lstStyle/>
          <a:p>
            <a:pPr algn="just"/>
            <a:r>
              <a:rPr lang="en-US" sz="1200" b="1" dirty="0" smtClean="0"/>
              <a:t>Step 7</a:t>
            </a:r>
          </a:p>
          <a:p>
            <a:pPr lvl="1" algn="just"/>
            <a:r>
              <a:rPr lang="en-US" b="1" dirty="0" smtClean="0"/>
              <a:t>A uniform perennial vegetative cover with a density of 70% without any large bare areas must be established to consider final stabilization.</a:t>
            </a:r>
          </a:p>
          <a:p>
            <a:pPr lvl="1" algn="just"/>
            <a:r>
              <a:rPr lang="en-US" b="1" dirty="0" smtClean="0"/>
              <a:t>All building materials, spoils, waste and erosion control measures must be removed for the project to be considered complete.</a:t>
            </a:r>
          </a:p>
          <a:p>
            <a:pPr lvl="1" algn="just"/>
            <a:r>
              <a:rPr lang="en-US" b="1" dirty="0" smtClean="0"/>
              <a:t>Once all permanent storm water quality measures have been implemented and are operational, a Notice of Termination (NOT) must be submitted to IDEM and the review authority.</a:t>
            </a:r>
          </a:p>
          <a:p>
            <a:pPr lvl="1" algn="just"/>
            <a:r>
              <a:rPr lang="en-US" b="1" dirty="0" smtClean="0"/>
              <a:t>The Step by Step Process website provides a link to obtain a writable blank NOT form.</a:t>
            </a:r>
          </a:p>
          <a:p>
            <a:pPr lvl="1" algn="just">
              <a:buNone/>
            </a:pPr>
            <a:endParaRPr lang="en-US" b="1" dirty="0"/>
          </a:p>
        </p:txBody>
      </p:sp>
      <p:sp>
        <p:nvSpPr>
          <p:cNvPr id="6" name="Slide Number Placeholder 4"/>
          <p:cNvSpPr txBox="1">
            <a:spLocks/>
          </p:cNvSpPr>
          <p:nvPr/>
        </p:nvSpPr>
        <p:spPr>
          <a:xfrm>
            <a:off x="35169" y="4114800"/>
            <a:ext cx="401213" cy="304800"/>
          </a:xfrm>
          <a:prstGeom prst="rect">
            <a:avLst/>
          </a:prstGeom>
          <a:solidFill>
            <a:schemeClr val="bg1">
              <a:alpha val="50000"/>
            </a:schemeClr>
          </a:solidFill>
        </p:spPr>
        <p:txBody>
          <a:bodyPr vert="horz" lIns="91440" tIns="45720" rIns="91440" bIns="45720" rtlCol="0" anchor="ctr"/>
          <a:lstStyle>
            <a:defPPr>
              <a:defRPr lang="en-US"/>
            </a:defPPr>
            <a:lvl1pPr marL="0" algn="r" defTabSz="914400" rtl="0" eaLnBrk="1" latinLnBrk="0" hangingPunct="1">
              <a:defRPr sz="667"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smtClean="0">
                <a:solidFill>
                  <a:srgbClr val="5C6770"/>
                </a:solidFill>
              </a:rPr>
              <a:t>8</a:t>
            </a:r>
            <a:endParaRPr lang="en-US" sz="2400" b="1" dirty="0">
              <a:solidFill>
                <a:srgbClr val="5C677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32" y="155082"/>
            <a:ext cx="5441337" cy="1064118"/>
          </a:xfrm>
        </p:spPr>
        <p:txBody>
          <a:bodyPr/>
          <a:lstStyle/>
          <a:p>
            <a:r>
              <a:rPr lang="en-US" sz="3200" b="1" dirty="0" smtClean="0">
                <a:latin typeface="Garamond" panose="02020404030301010803" pitchFamily="18" charset="0"/>
              </a:rPr>
              <a:t>Steps for compliance</a:t>
            </a:r>
            <a:endParaRPr lang="en-US" b="1" dirty="0">
              <a:latin typeface="Garamond" panose="02020404030301010803" pitchFamily="18" charset="0"/>
            </a:endParaRPr>
          </a:p>
        </p:txBody>
      </p:sp>
      <p:sp>
        <p:nvSpPr>
          <p:cNvPr id="3" name="Content Placeholder 2"/>
          <p:cNvSpPr>
            <a:spLocks noGrp="1"/>
          </p:cNvSpPr>
          <p:nvPr>
            <p:ph sz="quarter" idx="13"/>
          </p:nvPr>
        </p:nvSpPr>
        <p:spPr>
          <a:xfrm>
            <a:off x="479731" y="765261"/>
            <a:ext cx="5441009" cy="3400339"/>
          </a:xfrm>
        </p:spPr>
        <p:txBody>
          <a:bodyPr>
            <a:noAutofit/>
          </a:bodyPr>
          <a:lstStyle/>
          <a:p>
            <a:pPr algn="just"/>
            <a:r>
              <a:rPr lang="en-US" sz="1050" b="1" dirty="0" smtClean="0"/>
              <a:t>Additional</a:t>
            </a:r>
          </a:p>
          <a:p>
            <a:pPr lvl="1" algn="just"/>
            <a:r>
              <a:rPr lang="en-US" sz="1050" b="1" dirty="0" smtClean="0"/>
              <a:t>Storm water erosion controls must be in place prior to disturbance of any land!</a:t>
            </a:r>
          </a:p>
          <a:p>
            <a:pPr lvl="1" algn="just"/>
            <a:r>
              <a:rPr lang="en-US" sz="1050" b="1" dirty="0" smtClean="0"/>
              <a:t>Construction activities that measure less than an acre will not be required to obtain a Rule 5 permit but best management practices includes erosion and sediment control measures </a:t>
            </a:r>
            <a:r>
              <a:rPr lang="en-US" sz="1050" b="1" u="sng" dirty="0" smtClean="0"/>
              <a:t>will be required </a:t>
            </a:r>
            <a:r>
              <a:rPr lang="en-US" sz="1050" b="1" dirty="0" smtClean="0"/>
              <a:t>to prevent discharge of disturbed land to an adjacent property or the waters of the State.</a:t>
            </a:r>
          </a:p>
          <a:p>
            <a:pPr lvl="1" algn="just"/>
            <a:r>
              <a:rPr lang="en-US" sz="1050" b="1" dirty="0" smtClean="0"/>
              <a:t>Dewatering operations will be completed to prevent loss of dislodged soil.  A device such as a filter sock will be placed on the end of all hoses to prevent discharge of dislodged soil or sediment.</a:t>
            </a:r>
          </a:p>
          <a:p>
            <a:pPr lvl="1" algn="just"/>
            <a:r>
              <a:rPr lang="en-US" sz="1050" b="1" dirty="0" smtClean="0"/>
              <a:t>Temporary or permanent surface stabilization is required on any un-vegetated areas that are scheduled or likely to remain inactive for a period of seven (7) days or more except as prevented by inclement weather or other exceptional circumstance.  Surface stabilization methods are available in the IDEM Storm Water Quality Manual.</a:t>
            </a:r>
          </a:p>
        </p:txBody>
      </p:sp>
      <p:sp>
        <p:nvSpPr>
          <p:cNvPr id="6" name="Slide Number Placeholder 4"/>
          <p:cNvSpPr txBox="1">
            <a:spLocks/>
          </p:cNvSpPr>
          <p:nvPr/>
        </p:nvSpPr>
        <p:spPr>
          <a:xfrm>
            <a:off x="35169" y="4114800"/>
            <a:ext cx="401213" cy="304800"/>
          </a:xfrm>
          <a:prstGeom prst="rect">
            <a:avLst/>
          </a:prstGeom>
          <a:solidFill>
            <a:schemeClr val="bg1">
              <a:alpha val="50000"/>
            </a:schemeClr>
          </a:solidFill>
        </p:spPr>
        <p:txBody>
          <a:bodyPr vert="horz" lIns="91440" tIns="45720" rIns="91440" bIns="45720" rtlCol="0" anchor="ctr"/>
          <a:lstStyle>
            <a:defPPr>
              <a:defRPr lang="en-US"/>
            </a:defPPr>
            <a:lvl1pPr marL="0" algn="r" defTabSz="914400" rtl="0" eaLnBrk="1" latinLnBrk="0" hangingPunct="1">
              <a:defRPr sz="667"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smtClean="0">
                <a:solidFill>
                  <a:srgbClr val="5C6770"/>
                </a:solidFill>
              </a:rPr>
              <a:t>9</a:t>
            </a:r>
            <a:endParaRPr lang="en-US" sz="2400" b="1" dirty="0">
              <a:solidFill>
                <a:srgbClr val="5C677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Garamond" panose="02020404030301010803" pitchFamily="18" charset="0"/>
              </a:rPr>
              <a:t>Silt fence</a:t>
            </a:r>
            <a:endParaRPr lang="en-US" sz="3200" b="1" dirty="0">
              <a:latin typeface="Garamond" panose="02020404030301010803" pitchFamily="18" charset="0"/>
            </a:endParaRPr>
          </a:p>
        </p:txBody>
      </p:sp>
      <p:sp>
        <p:nvSpPr>
          <p:cNvPr id="3" name="Content Placeholder 2"/>
          <p:cNvSpPr>
            <a:spLocks noGrp="1"/>
          </p:cNvSpPr>
          <p:nvPr>
            <p:ph sz="quarter" idx="13"/>
          </p:nvPr>
        </p:nvSpPr>
        <p:spPr>
          <a:xfrm>
            <a:off x="479731" y="1374862"/>
            <a:ext cx="5441009" cy="2739938"/>
          </a:xfrm>
        </p:spPr>
        <p:txBody>
          <a:bodyPr>
            <a:noAutofit/>
          </a:bodyPr>
          <a:lstStyle/>
          <a:p>
            <a:pPr algn="just"/>
            <a:r>
              <a:rPr lang="en-US" sz="1800" b="1" dirty="0" smtClean="0"/>
              <a:t>Installation</a:t>
            </a:r>
          </a:p>
          <a:p>
            <a:pPr lvl="1" algn="just">
              <a:buNone/>
            </a:pPr>
            <a:r>
              <a:rPr lang="en-US" sz="1800" b="1" dirty="0" smtClean="0"/>
              <a:t>Proper use of silt fencing requires proper installation and ongoing maintenance.  Silt fences must be trenched-in and joined at the edges properly.  If a silt fence is not functioning properly or at all, it must be repaired or replaced with another BMP.</a:t>
            </a:r>
          </a:p>
          <a:p>
            <a:pPr lvl="1" algn="just">
              <a:buNone/>
            </a:pPr>
            <a:endParaRPr lang="en-US" sz="1800" b="1" dirty="0"/>
          </a:p>
        </p:txBody>
      </p:sp>
      <p:sp>
        <p:nvSpPr>
          <p:cNvPr id="6" name="Slide Number Placeholder 4"/>
          <p:cNvSpPr txBox="1">
            <a:spLocks/>
          </p:cNvSpPr>
          <p:nvPr/>
        </p:nvSpPr>
        <p:spPr>
          <a:xfrm>
            <a:off x="35169" y="4114800"/>
            <a:ext cx="444562" cy="304800"/>
          </a:xfrm>
          <a:prstGeom prst="rect">
            <a:avLst/>
          </a:prstGeom>
          <a:solidFill>
            <a:schemeClr val="bg1">
              <a:alpha val="50000"/>
            </a:schemeClr>
          </a:solidFill>
        </p:spPr>
        <p:txBody>
          <a:bodyPr vert="horz" lIns="91440" tIns="45720" rIns="91440" bIns="45720" rtlCol="0" anchor="ctr"/>
          <a:lstStyle>
            <a:defPPr>
              <a:defRPr lang="en-US"/>
            </a:defPPr>
            <a:lvl1pPr marL="0" algn="r" defTabSz="914400" rtl="0" eaLnBrk="1" latinLnBrk="0" hangingPunct="1">
              <a:defRPr sz="667"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dirty="0" smtClean="0">
                <a:solidFill>
                  <a:srgbClr val="5C6770"/>
                </a:solidFill>
              </a:rPr>
              <a:t>10</a:t>
            </a:r>
            <a:endParaRPr lang="en-US" sz="1800" b="1" dirty="0">
              <a:solidFill>
                <a:srgbClr val="5C677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32" y="231282"/>
            <a:ext cx="5441337" cy="1064118"/>
          </a:xfrm>
        </p:spPr>
        <p:txBody>
          <a:bodyPr>
            <a:normAutofit/>
          </a:bodyPr>
          <a:lstStyle/>
          <a:p>
            <a:r>
              <a:rPr lang="en-US" sz="2800" b="1" dirty="0" smtClean="0">
                <a:latin typeface="Garamond" panose="02020404030301010803" pitchFamily="18" charset="0"/>
              </a:rPr>
              <a:t>Silt fence – installation</a:t>
            </a:r>
            <a:endParaRPr lang="en-US" sz="2800" b="1" dirty="0">
              <a:latin typeface="Garamond" panose="02020404030301010803" pitchFamily="18" charset="0"/>
            </a:endParaRPr>
          </a:p>
        </p:txBody>
      </p:sp>
      <p:grpSp>
        <p:nvGrpSpPr>
          <p:cNvPr id="20" name="Group 19"/>
          <p:cNvGrpSpPr/>
          <p:nvPr/>
        </p:nvGrpSpPr>
        <p:grpSpPr>
          <a:xfrm>
            <a:off x="479732" y="1295400"/>
            <a:ext cx="5441337" cy="2733020"/>
            <a:chOff x="304800" y="1457980"/>
            <a:chExt cx="5791200" cy="2733020"/>
          </a:xfrm>
        </p:grpSpPr>
        <p:sp>
          <p:nvSpPr>
            <p:cNvPr id="9" name="Rectangle 8"/>
            <p:cNvSpPr/>
            <p:nvPr/>
          </p:nvSpPr>
          <p:spPr>
            <a:xfrm>
              <a:off x="304800" y="2667000"/>
              <a:ext cx="5791200" cy="152400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3124200" y="1552575"/>
              <a:ext cx="152400" cy="2409825"/>
            </a:xfrm>
            <a:custGeom>
              <a:avLst/>
              <a:gdLst>
                <a:gd name="connsiteX0" fmla="*/ 0 w 152400"/>
                <a:gd name="connsiteY0" fmla="*/ 9525 h 2409825"/>
                <a:gd name="connsiteX1" fmla="*/ 19050 w 152400"/>
                <a:gd name="connsiteY1" fmla="*/ 2409825 h 2409825"/>
                <a:gd name="connsiteX2" fmla="*/ 152400 w 152400"/>
                <a:gd name="connsiteY2" fmla="*/ 2152650 h 2409825"/>
                <a:gd name="connsiteX3" fmla="*/ 133350 w 152400"/>
                <a:gd name="connsiteY3" fmla="*/ 0 h 2409825"/>
                <a:gd name="connsiteX4" fmla="*/ 0 w 152400"/>
                <a:gd name="connsiteY4" fmla="*/ 9525 h 2409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2409825">
                  <a:moveTo>
                    <a:pt x="0" y="9525"/>
                  </a:moveTo>
                  <a:lnTo>
                    <a:pt x="19050" y="2409825"/>
                  </a:lnTo>
                  <a:lnTo>
                    <a:pt x="152400" y="2152650"/>
                  </a:lnTo>
                  <a:lnTo>
                    <a:pt x="133350" y="0"/>
                  </a:lnTo>
                  <a:lnTo>
                    <a:pt x="0" y="9525"/>
                  </a:lnTo>
                  <a:close/>
                </a:path>
              </a:pathLst>
            </a:cu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743200" y="2667000"/>
              <a:ext cx="381000" cy="762000"/>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stCxn id="11" idx="0"/>
            </p:cNvCxnSpPr>
            <p:nvPr/>
          </p:nvCxnSpPr>
          <p:spPr>
            <a:xfrm>
              <a:off x="3124200" y="1562100"/>
              <a:ext cx="0" cy="1866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743200" y="3429000"/>
              <a:ext cx="381000" cy="0"/>
            </a:xfrm>
            <a:prstGeom prst="line">
              <a:avLst/>
            </a:prstGeom>
            <a:ln w="38100">
              <a:solidFill>
                <a:schemeClr val="tx1"/>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381000" y="1752600"/>
              <a:ext cx="1524000" cy="762000"/>
              <a:chOff x="685800" y="1752600"/>
              <a:chExt cx="1524000" cy="762000"/>
            </a:xfrm>
          </p:grpSpPr>
          <p:sp>
            <p:nvSpPr>
              <p:cNvPr id="22" name="Right Arrow 21"/>
              <p:cNvSpPr/>
              <p:nvPr/>
            </p:nvSpPr>
            <p:spPr>
              <a:xfrm>
                <a:off x="685800" y="1752600"/>
                <a:ext cx="1524000" cy="762000"/>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62000" y="1981200"/>
                <a:ext cx="1143000" cy="307777"/>
              </a:xfrm>
              <a:prstGeom prst="rect">
                <a:avLst/>
              </a:prstGeom>
              <a:noFill/>
            </p:spPr>
            <p:txBody>
              <a:bodyPr wrap="square" rtlCol="0">
                <a:spAutoFit/>
              </a:bodyPr>
              <a:lstStyle/>
              <a:p>
                <a:r>
                  <a:rPr lang="en-US" sz="1400" dirty="0" smtClean="0">
                    <a:solidFill>
                      <a:schemeClr val="bg1"/>
                    </a:solidFill>
                  </a:rPr>
                  <a:t>Water Flow</a:t>
                </a:r>
                <a:endParaRPr lang="en-US" sz="1400" dirty="0">
                  <a:solidFill>
                    <a:schemeClr val="bg1"/>
                  </a:solidFill>
                </a:endParaRPr>
              </a:p>
            </p:txBody>
          </p:sp>
        </p:grpSp>
        <p:cxnSp>
          <p:nvCxnSpPr>
            <p:cNvPr id="26" name="Straight Arrow Connector 25"/>
            <p:cNvCxnSpPr/>
            <p:nvPr/>
          </p:nvCxnSpPr>
          <p:spPr>
            <a:xfrm flipH="1">
              <a:off x="3276600" y="2286000"/>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743200" y="1905000"/>
              <a:ext cx="304800" cy="22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667000" y="3505200"/>
              <a:ext cx="228600" cy="3048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2438400" y="2895600"/>
              <a:ext cx="457200" cy="1524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657600" y="2133600"/>
              <a:ext cx="762000" cy="307777"/>
            </a:xfrm>
            <a:prstGeom prst="rect">
              <a:avLst/>
            </a:prstGeom>
            <a:noFill/>
          </p:spPr>
          <p:txBody>
            <a:bodyPr wrap="square" rtlCol="0">
              <a:spAutoFit/>
            </a:bodyPr>
            <a:lstStyle/>
            <a:p>
              <a:r>
                <a:rPr lang="en-US" sz="1400" dirty="0" smtClean="0"/>
                <a:t>Stake</a:t>
              </a:r>
              <a:endParaRPr lang="en-US" sz="1400" dirty="0"/>
            </a:p>
          </p:txBody>
        </p:sp>
        <p:sp>
          <p:nvSpPr>
            <p:cNvPr id="40" name="TextBox 39"/>
            <p:cNvSpPr txBox="1"/>
            <p:nvPr/>
          </p:nvSpPr>
          <p:spPr>
            <a:xfrm>
              <a:off x="1981200" y="1457980"/>
              <a:ext cx="1066800" cy="523220"/>
            </a:xfrm>
            <a:prstGeom prst="rect">
              <a:avLst/>
            </a:prstGeom>
            <a:noFill/>
          </p:spPr>
          <p:txBody>
            <a:bodyPr wrap="square" rtlCol="0">
              <a:spAutoFit/>
            </a:bodyPr>
            <a:lstStyle/>
            <a:p>
              <a:pPr algn="ctr"/>
              <a:r>
                <a:rPr lang="en-US" sz="1400" dirty="0" smtClean="0"/>
                <a:t>Geotextile </a:t>
              </a:r>
            </a:p>
            <a:p>
              <a:pPr algn="ctr"/>
              <a:r>
                <a:rPr lang="en-US" sz="1400" dirty="0" smtClean="0"/>
                <a:t>Fabric</a:t>
              </a:r>
            </a:p>
          </p:txBody>
        </p:sp>
        <p:sp>
          <p:nvSpPr>
            <p:cNvPr id="42" name="TextBox 41"/>
            <p:cNvSpPr txBox="1"/>
            <p:nvPr/>
          </p:nvSpPr>
          <p:spPr>
            <a:xfrm>
              <a:off x="1676400" y="2895600"/>
              <a:ext cx="914400" cy="307777"/>
            </a:xfrm>
            <a:prstGeom prst="rect">
              <a:avLst/>
            </a:prstGeom>
            <a:noFill/>
          </p:spPr>
          <p:txBody>
            <a:bodyPr wrap="square" rtlCol="0">
              <a:spAutoFit/>
            </a:bodyPr>
            <a:lstStyle/>
            <a:p>
              <a:pPr algn="ctr"/>
              <a:r>
                <a:rPr lang="en-US" sz="1400" dirty="0" smtClean="0">
                  <a:solidFill>
                    <a:schemeClr val="bg1"/>
                  </a:solidFill>
                </a:rPr>
                <a:t>Fill dirt</a:t>
              </a:r>
            </a:p>
          </p:txBody>
        </p:sp>
        <p:sp>
          <p:nvSpPr>
            <p:cNvPr id="48" name="TextBox 47"/>
            <p:cNvSpPr txBox="1"/>
            <p:nvPr/>
          </p:nvSpPr>
          <p:spPr>
            <a:xfrm>
              <a:off x="1676400" y="3581400"/>
              <a:ext cx="1143000" cy="461665"/>
            </a:xfrm>
            <a:prstGeom prst="rect">
              <a:avLst/>
            </a:prstGeom>
            <a:noFill/>
          </p:spPr>
          <p:txBody>
            <a:bodyPr wrap="square" rtlCol="0">
              <a:spAutoFit/>
            </a:bodyPr>
            <a:lstStyle/>
            <a:p>
              <a:pPr algn="ctr"/>
              <a:r>
                <a:rPr lang="en-US" sz="1200" dirty="0" smtClean="0">
                  <a:solidFill>
                    <a:schemeClr val="bg1"/>
                  </a:solidFill>
                </a:rPr>
                <a:t>Fabric laid under trench</a:t>
              </a:r>
            </a:p>
          </p:txBody>
        </p:sp>
      </p:grpSp>
      <p:sp>
        <p:nvSpPr>
          <p:cNvPr id="25" name="Slide Number Placeholder 4"/>
          <p:cNvSpPr txBox="1">
            <a:spLocks/>
          </p:cNvSpPr>
          <p:nvPr/>
        </p:nvSpPr>
        <p:spPr>
          <a:xfrm>
            <a:off x="35169" y="4114800"/>
            <a:ext cx="444562" cy="304800"/>
          </a:xfrm>
          <a:prstGeom prst="rect">
            <a:avLst/>
          </a:prstGeom>
          <a:solidFill>
            <a:schemeClr val="bg1">
              <a:alpha val="50000"/>
            </a:schemeClr>
          </a:solidFill>
        </p:spPr>
        <p:txBody>
          <a:bodyPr vert="horz" lIns="91440" tIns="45720" rIns="91440" bIns="45720" rtlCol="0" anchor="ctr"/>
          <a:lstStyle>
            <a:defPPr>
              <a:defRPr lang="en-US"/>
            </a:defPPr>
            <a:lvl1pPr marL="0" algn="r" defTabSz="914400" rtl="0" eaLnBrk="1" latinLnBrk="0" hangingPunct="1">
              <a:defRPr sz="667"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dirty="0" smtClean="0">
                <a:solidFill>
                  <a:srgbClr val="5C6770"/>
                </a:solidFill>
              </a:rPr>
              <a:t>11</a:t>
            </a:r>
            <a:endParaRPr lang="en-US" sz="1800" b="1" dirty="0">
              <a:solidFill>
                <a:srgbClr val="5C677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5638800" cy="1064118"/>
          </a:xfrm>
        </p:spPr>
        <p:txBody>
          <a:bodyPr>
            <a:normAutofit/>
          </a:bodyPr>
          <a:lstStyle/>
          <a:p>
            <a:r>
              <a:rPr lang="en-US" sz="3200" b="1" dirty="0" smtClean="0">
                <a:latin typeface="Garamond" panose="02020404030301010803" pitchFamily="18" charset="0"/>
              </a:rPr>
              <a:t>Silt fence - trenching</a:t>
            </a:r>
            <a:endParaRPr lang="en-US" sz="3200" b="1" dirty="0">
              <a:latin typeface="Garamond" panose="02020404030301010803" pitchFamily="18" charset="0"/>
            </a:endParaRPr>
          </a:p>
        </p:txBody>
      </p:sp>
      <p:sp>
        <p:nvSpPr>
          <p:cNvPr id="8" name="Content Placeholder 2"/>
          <p:cNvSpPr>
            <a:spLocks noGrp="1"/>
          </p:cNvSpPr>
          <p:nvPr>
            <p:ph sz="quarter" idx="13"/>
          </p:nvPr>
        </p:nvSpPr>
        <p:spPr>
          <a:xfrm>
            <a:off x="4376992" y="1143000"/>
            <a:ext cx="1642808" cy="2779184"/>
          </a:xfrm>
        </p:spPr>
        <p:txBody>
          <a:bodyPr>
            <a:normAutofit/>
          </a:bodyPr>
          <a:lstStyle/>
          <a:p>
            <a:r>
              <a:rPr lang="en-US" sz="1400" b="1" dirty="0" smtClean="0"/>
              <a:t>The gap beneath this improperly installed silt fence has allowed sediment to flow under it.</a:t>
            </a:r>
            <a:endParaRPr lang="en-US" sz="1400" b="1" dirty="0"/>
          </a:p>
        </p:txBody>
      </p:sp>
      <p:pic>
        <p:nvPicPr>
          <p:cNvPr id="7" name="Content Placeholder 7" descr="DSC00029.JPG"/>
          <p:cNvPicPr>
            <a:picLocks/>
          </p:cNvPicPr>
          <p:nvPr/>
        </p:nvPicPr>
        <p:blipFill>
          <a:blip r:embed="rId2" cstate="print"/>
          <a:stretch>
            <a:fillRect/>
          </a:stretch>
        </p:blipFill>
        <p:spPr>
          <a:xfrm>
            <a:off x="457200" y="1164772"/>
            <a:ext cx="3969690" cy="2950028"/>
          </a:xfrm>
          <a:prstGeom prst="rect">
            <a:avLst/>
          </a:prstGeom>
        </p:spPr>
      </p:pic>
      <p:sp>
        <p:nvSpPr>
          <p:cNvPr id="9" name="Slide Number Placeholder 4"/>
          <p:cNvSpPr txBox="1">
            <a:spLocks/>
          </p:cNvSpPr>
          <p:nvPr/>
        </p:nvSpPr>
        <p:spPr>
          <a:xfrm>
            <a:off x="35169" y="4114800"/>
            <a:ext cx="444562" cy="304800"/>
          </a:xfrm>
          <a:prstGeom prst="rect">
            <a:avLst/>
          </a:prstGeom>
          <a:solidFill>
            <a:schemeClr val="bg1">
              <a:alpha val="50000"/>
            </a:schemeClr>
          </a:solidFill>
        </p:spPr>
        <p:txBody>
          <a:bodyPr vert="horz" lIns="91440" tIns="45720" rIns="91440" bIns="45720" rtlCol="0" anchor="ctr"/>
          <a:lstStyle>
            <a:defPPr>
              <a:defRPr lang="en-US"/>
            </a:defPPr>
            <a:lvl1pPr marL="0" algn="r" defTabSz="914400" rtl="0" eaLnBrk="1" latinLnBrk="0" hangingPunct="1">
              <a:defRPr sz="667"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dirty="0" smtClean="0">
                <a:solidFill>
                  <a:srgbClr val="5C6770"/>
                </a:solidFill>
              </a:rPr>
              <a:t>12</a:t>
            </a:r>
            <a:endParaRPr lang="en-US" sz="1800" b="1" dirty="0">
              <a:solidFill>
                <a:srgbClr val="5C677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5715000" cy="1064118"/>
          </a:xfrm>
        </p:spPr>
        <p:txBody>
          <a:bodyPr>
            <a:normAutofit/>
          </a:bodyPr>
          <a:lstStyle/>
          <a:p>
            <a:r>
              <a:rPr lang="en-US" sz="2800" b="1" dirty="0" smtClean="0">
                <a:latin typeface="Garamond" panose="02020404030301010803" pitchFamily="18" charset="0"/>
              </a:rPr>
              <a:t>Silt fence – edge joining</a:t>
            </a:r>
            <a:endParaRPr lang="en-US" sz="2800" b="1" dirty="0">
              <a:latin typeface="Garamond" panose="02020404030301010803" pitchFamily="18" charset="0"/>
            </a:endParaRPr>
          </a:p>
        </p:txBody>
      </p:sp>
      <p:sp>
        <p:nvSpPr>
          <p:cNvPr id="3" name="Content Placeholder 2"/>
          <p:cNvSpPr>
            <a:spLocks noGrp="1"/>
          </p:cNvSpPr>
          <p:nvPr>
            <p:ph sz="quarter" idx="13"/>
          </p:nvPr>
        </p:nvSpPr>
        <p:spPr>
          <a:xfrm>
            <a:off x="381000" y="3411644"/>
            <a:ext cx="5562600" cy="703156"/>
          </a:xfrm>
        </p:spPr>
        <p:txBody>
          <a:bodyPr>
            <a:normAutofit/>
          </a:bodyPr>
          <a:lstStyle/>
          <a:p>
            <a:pPr algn="ctr"/>
            <a:r>
              <a:rPr lang="en-US" sz="1400" b="1" dirty="0" smtClean="0"/>
              <a:t>These two silt fences are not properly joined at their ends.</a:t>
            </a:r>
            <a:endParaRPr lang="en-US" sz="1400" b="1" dirty="0"/>
          </a:p>
        </p:txBody>
      </p:sp>
      <p:pic>
        <p:nvPicPr>
          <p:cNvPr id="6" name="Content Placeholder 3" descr="DSC00028.JPG"/>
          <p:cNvPicPr>
            <a:picLocks noChangeAspect="1"/>
          </p:cNvPicPr>
          <p:nvPr/>
        </p:nvPicPr>
        <p:blipFill>
          <a:blip r:embed="rId2" cstate="print"/>
          <a:stretch>
            <a:fillRect/>
          </a:stretch>
        </p:blipFill>
        <p:spPr>
          <a:xfrm>
            <a:off x="457200" y="1200150"/>
            <a:ext cx="2667000" cy="2000250"/>
          </a:xfrm>
          <a:prstGeom prst="rect">
            <a:avLst/>
          </a:prstGeom>
        </p:spPr>
      </p:pic>
      <p:pic>
        <p:nvPicPr>
          <p:cNvPr id="7" name="Picture 6" descr="DSC00036.JPG"/>
          <p:cNvPicPr>
            <a:picLocks noChangeAspect="1"/>
          </p:cNvPicPr>
          <p:nvPr/>
        </p:nvPicPr>
        <p:blipFill>
          <a:blip r:embed="rId3" cstate="print"/>
          <a:stretch>
            <a:fillRect/>
          </a:stretch>
        </p:blipFill>
        <p:spPr>
          <a:xfrm>
            <a:off x="3276600" y="1200150"/>
            <a:ext cx="2667000" cy="2000250"/>
          </a:xfrm>
          <a:prstGeom prst="rect">
            <a:avLst/>
          </a:prstGeom>
        </p:spPr>
      </p:pic>
      <p:sp>
        <p:nvSpPr>
          <p:cNvPr id="9" name="Slide Number Placeholder 4"/>
          <p:cNvSpPr txBox="1">
            <a:spLocks/>
          </p:cNvSpPr>
          <p:nvPr/>
        </p:nvSpPr>
        <p:spPr>
          <a:xfrm>
            <a:off x="35169" y="4114800"/>
            <a:ext cx="444562" cy="304800"/>
          </a:xfrm>
          <a:prstGeom prst="rect">
            <a:avLst/>
          </a:prstGeom>
          <a:solidFill>
            <a:schemeClr val="bg1">
              <a:alpha val="50000"/>
            </a:schemeClr>
          </a:solidFill>
        </p:spPr>
        <p:txBody>
          <a:bodyPr vert="horz" lIns="91440" tIns="45720" rIns="91440" bIns="45720" rtlCol="0" anchor="ctr"/>
          <a:lstStyle>
            <a:defPPr>
              <a:defRPr lang="en-US"/>
            </a:defPPr>
            <a:lvl1pPr marL="0" algn="r" defTabSz="914400" rtl="0" eaLnBrk="1" latinLnBrk="0" hangingPunct="1">
              <a:defRPr sz="667"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dirty="0" smtClean="0">
                <a:solidFill>
                  <a:srgbClr val="5C6770"/>
                </a:solidFill>
              </a:rPr>
              <a:t>13</a:t>
            </a:r>
            <a:endParaRPr lang="en-US" sz="1800" b="1" dirty="0">
              <a:solidFill>
                <a:srgbClr val="5C677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32" y="155082"/>
            <a:ext cx="5441337" cy="1064118"/>
          </a:xfrm>
        </p:spPr>
        <p:txBody>
          <a:bodyPr>
            <a:normAutofit/>
          </a:bodyPr>
          <a:lstStyle/>
          <a:p>
            <a:r>
              <a:rPr lang="en-US" sz="2800" b="1" dirty="0" smtClean="0">
                <a:latin typeface="Garamond" panose="02020404030301010803" pitchFamily="18" charset="0"/>
              </a:rPr>
              <a:t>Silt fence – edge joining</a:t>
            </a:r>
            <a:endParaRPr lang="en-US" sz="2800" b="1" dirty="0">
              <a:latin typeface="Garamond" panose="02020404030301010803" pitchFamily="18" charset="0"/>
            </a:endParaRPr>
          </a:p>
        </p:txBody>
      </p:sp>
      <p:sp>
        <p:nvSpPr>
          <p:cNvPr id="3" name="Content Placeholder 2"/>
          <p:cNvSpPr>
            <a:spLocks noGrp="1"/>
          </p:cNvSpPr>
          <p:nvPr>
            <p:ph sz="quarter" idx="13"/>
          </p:nvPr>
        </p:nvSpPr>
        <p:spPr>
          <a:xfrm>
            <a:off x="3362193" y="3246120"/>
            <a:ext cx="2886207" cy="1021080"/>
          </a:xfrm>
        </p:spPr>
        <p:txBody>
          <a:bodyPr>
            <a:normAutofit/>
          </a:bodyPr>
          <a:lstStyle/>
          <a:p>
            <a:r>
              <a:rPr lang="en-US" sz="1400" b="1" dirty="0" smtClean="0"/>
              <a:t>These two silt fences are properly joined at their ends by wrapping.</a:t>
            </a:r>
            <a:endParaRPr lang="en-US" sz="1400" b="1" dirty="0"/>
          </a:p>
        </p:txBody>
      </p:sp>
      <p:pic>
        <p:nvPicPr>
          <p:cNvPr id="8" name="Picture 2" descr="C:\Users\andrew.wells.NG\Desktop\Watershed\Rule 5 Training\Bob's Rule 5 Photos\DSC00112.JPG"/>
          <p:cNvPicPr>
            <a:picLocks noChangeAspect="1" noChangeArrowheads="1"/>
          </p:cNvPicPr>
          <p:nvPr/>
        </p:nvPicPr>
        <p:blipFill>
          <a:blip r:embed="rId2" cstate="print"/>
          <a:srcRect/>
          <a:stretch>
            <a:fillRect/>
          </a:stretch>
        </p:blipFill>
        <p:spPr bwMode="auto">
          <a:xfrm>
            <a:off x="457200" y="1066800"/>
            <a:ext cx="2613331" cy="1959998"/>
          </a:xfrm>
          <a:prstGeom prst="rect">
            <a:avLst/>
          </a:prstGeom>
          <a:noFill/>
        </p:spPr>
      </p:pic>
      <p:pic>
        <p:nvPicPr>
          <p:cNvPr id="9" name="Content Placeholder 3" descr="DSC00027.JPG"/>
          <p:cNvPicPr>
            <a:picLocks noChangeAspect="1"/>
          </p:cNvPicPr>
          <p:nvPr/>
        </p:nvPicPr>
        <p:blipFill>
          <a:blip r:embed="rId3" cstate="print"/>
          <a:stretch>
            <a:fillRect/>
          </a:stretch>
        </p:blipFill>
        <p:spPr>
          <a:xfrm>
            <a:off x="3200400" y="1066800"/>
            <a:ext cx="2590800" cy="1943100"/>
          </a:xfrm>
          <a:prstGeom prst="rect">
            <a:avLst/>
          </a:prstGeom>
        </p:spPr>
      </p:pic>
      <p:grpSp>
        <p:nvGrpSpPr>
          <p:cNvPr id="25" name="Group 24"/>
          <p:cNvGrpSpPr/>
          <p:nvPr/>
        </p:nvGrpSpPr>
        <p:grpSpPr>
          <a:xfrm>
            <a:off x="304800" y="3200400"/>
            <a:ext cx="3124200" cy="838200"/>
            <a:chOff x="76200" y="3505200"/>
            <a:chExt cx="3124200" cy="838200"/>
          </a:xfrm>
        </p:grpSpPr>
        <p:sp>
          <p:nvSpPr>
            <p:cNvPr id="54" name="TextBox 53"/>
            <p:cNvSpPr txBox="1"/>
            <p:nvPr/>
          </p:nvSpPr>
          <p:spPr>
            <a:xfrm>
              <a:off x="76200" y="3581400"/>
              <a:ext cx="914400" cy="461665"/>
            </a:xfrm>
            <a:prstGeom prst="rect">
              <a:avLst/>
            </a:prstGeom>
            <a:noFill/>
          </p:spPr>
          <p:txBody>
            <a:bodyPr wrap="square" rtlCol="0">
              <a:spAutoFit/>
            </a:bodyPr>
            <a:lstStyle/>
            <a:p>
              <a:pPr algn="ctr"/>
              <a:r>
                <a:rPr lang="en-US" sz="1200" dirty="0" smtClean="0"/>
                <a:t>Geotextile </a:t>
              </a:r>
            </a:p>
            <a:p>
              <a:pPr algn="ctr"/>
              <a:r>
                <a:rPr lang="en-US" sz="1200" dirty="0" smtClean="0"/>
                <a:t>Fabric</a:t>
              </a:r>
            </a:p>
          </p:txBody>
        </p:sp>
        <p:sp>
          <p:nvSpPr>
            <p:cNvPr id="55" name="TextBox 54"/>
            <p:cNvSpPr txBox="1"/>
            <p:nvPr/>
          </p:nvSpPr>
          <p:spPr>
            <a:xfrm>
              <a:off x="2286000" y="3733800"/>
              <a:ext cx="914400" cy="276999"/>
            </a:xfrm>
            <a:prstGeom prst="rect">
              <a:avLst/>
            </a:prstGeom>
            <a:noFill/>
          </p:spPr>
          <p:txBody>
            <a:bodyPr wrap="square" rtlCol="0">
              <a:spAutoFit/>
            </a:bodyPr>
            <a:lstStyle/>
            <a:p>
              <a:pPr algn="ctr"/>
              <a:r>
                <a:rPr lang="en-US" sz="1200" dirty="0" smtClean="0"/>
                <a:t>Stake</a:t>
              </a:r>
            </a:p>
          </p:txBody>
        </p:sp>
        <p:grpSp>
          <p:nvGrpSpPr>
            <p:cNvPr id="24" name="Group 23"/>
            <p:cNvGrpSpPr/>
            <p:nvPr/>
          </p:nvGrpSpPr>
          <p:grpSpPr>
            <a:xfrm>
              <a:off x="381000" y="3505200"/>
              <a:ext cx="2438400" cy="838200"/>
              <a:chOff x="381000" y="3505200"/>
              <a:chExt cx="2438400" cy="838200"/>
            </a:xfrm>
          </p:grpSpPr>
          <p:grpSp>
            <p:nvGrpSpPr>
              <p:cNvPr id="52" name="Group 51"/>
              <p:cNvGrpSpPr/>
              <p:nvPr/>
            </p:nvGrpSpPr>
            <p:grpSpPr>
              <a:xfrm>
                <a:off x="381000" y="3505200"/>
                <a:ext cx="2438400" cy="838200"/>
                <a:chOff x="685800" y="3429000"/>
                <a:chExt cx="2209800" cy="685800"/>
              </a:xfrm>
            </p:grpSpPr>
            <p:grpSp>
              <p:nvGrpSpPr>
                <p:cNvPr id="45" name="Group 44"/>
                <p:cNvGrpSpPr/>
                <p:nvPr/>
              </p:nvGrpSpPr>
              <p:grpSpPr>
                <a:xfrm>
                  <a:off x="1219200" y="3429000"/>
                  <a:ext cx="1676400" cy="609600"/>
                  <a:chOff x="914400" y="3581400"/>
                  <a:chExt cx="1676400" cy="609600"/>
                </a:xfrm>
              </p:grpSpPr>
              <p:sp>
                <p:nvSpPr>
                  <p:cNvPr id="10" name="Rectangle 9"/>
                  <p:cNvSpPr/>
                  <p:nvPr/>
                </p:nvSpPr>
                <p:spPr>
                  <a:xfrm>
                    <a:off x="990600" y="3657600"/>
                    <a:ext cx="381000" cy="457200"/>
                  </a:xfrm>
                  <a:prstGeom prst="rect">
                    <a:avLst/>
                  </a:prstGeom>
                  <a:solidFill>
                    <a:srgbClr val="CCCC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1447800" y="3733800"/>
                    <a:ext cx="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914400" y="4191000"/>
                    <a:ext cx="533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914400" y="3581400"/>
                    <a:ext cx="0" cy="609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14400" y="3581400"/>
                    <a:ext cx="1676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rot="10800000">
                  <a:off x="685800" y="3505200"/>
                  <a:ext cx="1676400" cy="609600"/>
                  <a:chOff x="914400" y="3581400"/>
                  <a:chExt cx="1676400" cy="609600"/>
                </a:xfrm>
              </p:grpSpPr>
              <p:sp>
                <p:nvSpPr>
                  <p:cNvPr id="47" name="Rectangle 46"/>
                  <p:cNvSpPr/>
                  <p:nvPr/>
                </p:nvSpPr>
                <p:spPr>
                  <a:xfrm>
                    <a:off x="990600" y="3657600"/>
                    <a:ext cx="381000" cy="457200"/>
                  </a:xfrm>
                  <a:prstGeom prst="rect">
                    <a:avLst/>
                  </a:prstGeom>
                  <a:solidFill>
                    <a:srgbClr val="CCCC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1447800" y="3733800"/>
                    <a:ext cx="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914400" y="4191000"/>
                    <a:ext cx="533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914400" y="3581400"/>
                    <a:ext cx="0" cy="609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914400" y="3581400"/>
                    <a:ext cx="1676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53" name="Straight Arrow Connector 52"/>
              <p:cNvCxnSpPr/>
              <p:nvPr/>
            </p:nvCxnSpPr>
            <p:spPr>
              <a:xfrm>
                <a:off x="533400" y="4028420"/>
                <a:ext cx="304800" cy="22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1905000" y="3886200"/>
                <a:ext cx="609600" cy="152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27" name="Slide Number Placeholder 4"/>
          <p:cNvSpPr txBox="1">
            <a:spLocks/>
          </p:cNvSpPr>
          <p:nvPr/>
        </p:nvSpPr>
        <p:spPr>
          <a:xfrm>
            <a:off x="35169" y="4114800"/>
            <a:ext cx="444562" cy="304800"/>
          </a:xfrm>
          <a:prstGeom prst="rect">
            <a:avLst/>
          </a:prstGeom>
          <a:solidFill>
            <a:schemeClr val="bg1">
              <a:alpha val="50000"/>
            </a:schemeClr>
          </a:solidFill>
        </p:spPr>
        <p:txBody>
          <a:bodyPr vert="horz" lIns="91440" tIns="45720" rIns="91440" bIns="45720" rtlCol="0" anchor="ctr"/>
          <a:lstStyle>
            <a:defPPr>
              <a:defRPr lang="en-US"/>
            </a:defPPr>
            <a:lvl1pPr marL="0" algn="r" defTabSz="914400" rtl="0" eaLnBrk="1" latinLnBrk="0" hangingPunct="1">
              <a:defRPr sz="667"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dirty="0" smtClean="0">
                <a:solidFill>
                  <a:srgbClr val="5C6770"/>
                </a:solidFill>
              </a:rPr>
              <a:t>14</a:t>
            </a:r>
            <a:endParaRPr lang="en-US" sz="1800" b="1" dirty="0">
              <a:solidFill>
                <a:srgbClr val="5C677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32" y="155082"/>
            <a:ext cx="5441337" cy="1064118"/>
          </a:xfrm>
        </p:spPr>
        <p:txBody>
          <a:bodyPr>
            <a:normAutofit/>
          </a:bodyPr>
          <a:lstStyle/>
          <a:p>
            <a:r>
              <a:rPr lang="en-US" sz="3200" b="1" dirty="0" smtClean="0">
                <a:latin typeface="Garamond" panose="02020404030301010803" pitchFamily="18" charset="0"/>
              </a:rPr>
              <a:t>Silt fence - maintain</a:t>
            </a:r>
            <a:endParaRPr lang="en-US" sz="3200" b="1" dirty="0">
              <a:latin typeface="Garamond" panose="02020404030301010803" pitchFamily="18" charset="0"/>
            </a:endParaRPr>
          </a:p>
        </p:txBody>
      </p:sp>
      <p:sp>
        <p:nvSpPr>
          <p:cNvPr id="12" name="Content Placeholder 2"/>
          <p:cNvSpPr>
            <a:spLocks noGrp="1"/>
          </p:cNvSpPr>
          <p:nvPr>
            <p:ph sz="quarter" idx="13"/>
          </p:nvPr>
        </p:nvSpPr>
        <p:spPr>
          <a:xfrm>
            <a:off x="4089296" y="1219200"/>
            <a:ext cx="2006704" cy="2941169"/>
          </a:xfrm>
        </p:spPr>
        <p:txBody>
          <a:bodyPr>
            <a:normAutofit/>
          </a:bodyPr>
          <a:lstStyle/>
          <a:p>
            <a:r>
              <a:rPr lang="en-US" sz="1400" b="1" dirty="0" smtClean="0"/>
              <a:t>This silt fence </a:t>
            </a:r>
            <a:r>
              <a:rPr lang="en-US" sz="1400" b="1" dirty="0" smtClean="0"/>
              <a:t>requires </a:t>
            </a:r>
            <a:r>
              <a:rPr lang="en-US" sz="1400" b="1" dirty="0" smtClean="0"/>
              <a:t>maintenance.  </a:t>
            </a:r>
            <a:r>
              <a:rPr lang="en-US" sz="1400" b="1" dirty="0" smtClean="0"/>
              <a:t>sediment </a:t>
            </a:r>
            <a:r>
              <a:rPr lang="en-US" sz="1400" b="1" dirty="0" smtClean="0"/>
              <a:t>needs to be removed </a:t>
            </a:r>
            <a:r>
              <a:rPr lang="en-US" sz="1400" b="1" dirty="0" smtClean="0"/>
              <a:t>upon collection to </a:t>
            </a:r>
            <a:r>
              <a:rPr lang="en-US" sz="1400" b="1" dirty="0" smtClean="0"/>
              <a:t>keep the fence from being overwhelmed.    </a:t>
            </a:r>
            <a:endParaRPr lang="en-US" sz="1400" b="1" dirty="0"/>
          </a:p>
        </p:txBody>
      </p:sp>
      <p:pic>
        <p:nvPicPr>
          <p:cNvPr id="6" name="Content Placeholder 3" descr="P7210007.JPG"/>
          <p:cNvPicPr>
            <a:picLocks noChangeAspect="1"/>
          </p:cNvPicPr>
          <p:nvPr/>
        </p:nvPicPr>
        <p:blipFill>
          <a:blip r:embed="rId2" cstate="print"/>
          <a:stretch>
            <a:fillRect/>
          </a:stretch>
        </p:blipFill>
        <p:spPr>
          <a:xfrm>
            <a:off x="457200" y="1219200"/>
            <a:ext cx="3708400" cy="2895600"/>
          </a:xfrm>
          <a:prstGeom prst="rect">
            <a:avLst/>
          </a:prstGeom>
        </p:spPr>
      </p:pic>
      <p:sp>
        <p:nvSpPr>
          <p:cNvPr id="9" name="Slide Number Placeholder 4"/>
          <p:cNvSpPr txBox="1">
            <a:spLocks/>
          </p:cNvSpPr>
          <p:nvPr/>
        </p:nvSpPr>
        <p:spPr>
          <a:xfrm>
            <a:off x="35169" y="4114800"/>
            <a:ext cx="444562" cy="304800"/>
          </a:xfrm>
          <a:prstGeom prst="rect">
            <a:avLst/>
          </a:prstGeom>
          <a:solidFill>
            <a:schemeClr val="bg1">
              <a:alpha val="50000"/>
            </a:schemeClr>
          </a:solidFill>
        </p:spPr>
        <p:txBody>
          <a:bodyPr vert="horz" lIns="91440" tIns="45720" rIns="91440" bIns="45720" rtlCol="0" anchor="ctr"/>
          <a:lstStyle>
            <a:defPPr>
              <a:defRPr lang="en-US"/>
            </a:defPPr>
            <a:lvl1pPr marL="0" algn="r" defTabSz="914400" rtl="0" eaLnBrk="1" latinLnBrk="0" hangingPunct="1">
              <a:defRPr sz="667"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dirty="0" smtClean="0">
                <a:solidFill>
                  <a:srgbClr val="5C6770"/>
                </a:solidFill>
              </a:rPr>
              <a:t>15</a:t>
            </a:r>
            <a:endParaRPr lang="en-US" sz="1800" b="1" dirty="0">
              <a:solidFill>
                <a:srgbClr val="5C677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32" y="76200"/>
            <a:ext cx="5441337" cy="1064118"/>
          </a:xfrm>
        </p:spPr>
        <p:txBody>
          <a:bodyPr>
            <a:normAutofit/>
          </a:bodyPr>
          <a:lstStyle/>
          <a:p>
            <a:r>
              <a:rPr lang="en-US" sz="3200" b="1" dirty="0" smtClean="0">
                <a:latin typeface="Garamond" panose="02020404030301010803" pitchFamily="18" charset="0"/>
              </a:rPr>
              <a:t>Silt fence - repair</a:t>
            </a:r>
            <a:endParaRPr lang="en-US" sz="3200" b="1" dirty="0">
              <a:latin typeface="Garamond" panose="02020404030301010803" pitchFamily="18" charset="0"/>
            </a:endParaRPr>
          </a:p>
        </p:txBody>
      </p:sp>
      <p:sp>
        <p:nvSpPr>
          <p:cNvPr id="12" name="Content Placeholder 2"/>
          <p:cNvSpPr>
            <a:spLocks noGrp="1"/>
          </p:cNvSpPr>
          <p:nvPr>
            <p:ph sz="quarter" idx="13"/>
          </p:nvPr>
        </p:nvSpPr>
        <p:spPr>
          <a:xfrm>
            <a:off x="4282440" y="1188720"/>
            <a:ext cx="1813560" cy="2926080"/>
          </a:xfrm>
        </p:spPr>
        <p:txBody>
          <a:bodyPr>
            <a:normAutofit/>
          </a:bodyPr>
          <a:lstStyle/>
          <a:p>
            <a:r>
              <a:rPr lang="en-US" sz="1400" b="1" dirty="0" smtClean="0"/>
              <a:t>This silt fence has been breached.  The collected sediment needs to be removed.  The fence needs repair and reinforcement.</a:t>
            </a:r>
            <a:endParaRPr lang="en-US" sz="1400" b="1" dirty="0"/>
          </a:p>
        </p:txBody>
      </p:sp>
      <p:pic>
        <p:nvPicPr>
          <p:cNvPr id="8" name="Content Placeholder 3" descr="P7210013.JPG"/>
          <p:cNvPicPr>
            <a:picLocks noChangeAspect="1"/>
          </p:cNvPicPr>
          <p:nvPr/>
        </p:nvPicPr>
        <p:blipFill>
          <a:blip r:embed="rId2" cstate="print"/>
          <a:stretch>
            <a:fillRect/>
          </a:stretch>
        </p:blipFill>
        <p:spPr>
          <a:xfrm>
            <a:off x="457200" y="1200150"/>
            <a:ext cx="3886200" cy="2914650"/>
          </a:xfrm>
          <a:prstGeom prst="rect">
            <a:avLst/>
          </a:prstGeom>
        </p:spPr>
      </p:pic>
      <p:sp>
        <p:nvSpPr>
          <p:cNvPr id="9" name="Slide Number Placeholder 4"/>
          <p:cNvSpPr txBox="1">
            <a:spLocks/>
          </p:cNvSpPr>
          <p:nvPr/>
        </p:nvSpPr>
        <p:spPr>
          <a:xfrm>
            <a:off x="35169" y="4114800"/>
            <a:ext cx="444562" cy="304800"/>
          </a:xfrm>
          <a:prstGeom prst="rect">
            <a:avLst/>
          </a:prstGeom>
          <a:solidFill>
            <a:schemeClr val="bg1">
              <a:alpha val="50000"/>
            </a:schemeClr>
          </a:solidFill>
        </p:spPr>
        <p:txBody>
          <a:bodyPr vert="horz" lIns="91440" tIns="45720" rIns="91440" bIns="45720" rtlCol="0" anchor="ctr"/>
          <a:lstStyle>
            <a:defPPr>
              <a:defRPr lang="en-US"/>
            </a:defPPr>
            <a:lvl1pPr marL="0" algn="r" defTabSz="914400" rtl="0" eaLnBrk="1" latinLnBrk="0" hangingPunct="1">
              <a:defRPr sz="667"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dirty="0" smtClean="0">
                <a:solidFill>
                  <a:srgbClr val="5C6770"/>
                </a:solidFill>
              </a:rPr>
              <a:t>16</a:t>
            </a:r>
            <a:endParaRPr lang="en-US" sz="1800" b="1" dirty="0">
              <a:solidFill>
                <a:srgbClr val="5C677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32" y="78882"/>
            <a:ext cx="5441337" cy="1064118"/>
          </a:xfrm>
        </p:spPr>
        <p:txBody>
          <a:bodyPr>
            <a:normAutofit/>
          </a:bodyPr>
          <a:lstStyle/>
          <a:p>
            <a:r>
              <a:rPr lang="en-US" sz="3200" b="1" dirty="0" smtClean="0">
                <a:latin typeface="Garamond" panose="02020404030301010803" pitchFamily="18" charset="0"/>
              </a:rPr>
              <a:t>Silt fence - replace</a:t>
            </a:r>
            <a:endParaRPr lang="en-US" sz="3200" b="1" dirty="0">
              <a:latin typeface="Garamond" panose="02020404030301010803" pitchFamily="18" charset="0"/>
            </a:endParaRPr>
          </a:p>
        </p:txBody>
      </p:sp>
      <p:sp>
        <p:nvSpPr>
          <p:cNvPr id="12" name="Content Placeholder 2"/>
          <p:cNvSpPr>
            <a:spLocks noGrp="1"/>
          </p:cNvSpPr>
          <p:nvPr>
            <p:ph sz="quarter" idx="13"/>
          </p:nvPr>
        </p:nvSpPr>
        <p:spPr>
          <a:xfrm>
            <a:off x="4343400" y="1143000"/>
            <a:ext cx="1813560" cy="2926080"/>
          </a:xfrm>
        </p:spPr>
        <p:txBody>
          <a:bodyPr>
            <a:normAutofit/>
          </a:bodyPr>
          <a:lstStyle/>
          <a:p>
            <a:r>
              <a:rPr lang="en-US" sz="1400" b="1" dirty="0" smtClean="0"/>
              <a:t>The double silt fence repair here has again failed.  This silt fence BMP is ineffective and needs to be replaced with a better BMP.</a:t>
            </a:r>
            <a:endParaRPr lang="en-US" sz="1400" b="1" dirty="0"/>
          </a:p>
        </p:txBody>
      </p:sp>
      <p:pic>
        <p:nvPicPr>
          <p:cNvPr id="7" name="Picture 6" descr="P7210017.JPG"/>
          <p:cNvPicPr>
            <a:picLocks noChangeAspect="1"/>
          </p:cNvPicPr>
          <p:nvPr/>
        </p:nvPicPr>
        <p:blipFill>
          <a:blip r:embed="rId2" cstate="print"/>
          <a:stretch>
            <a:fillRect/>
          </a:stretch>
        </p:blipFill>
        <p:spPr>
          <a:xfrm>
            <a:off x="457200" y="1143000"/>
            <a:ext cx="3962400" cy="2971800"/>
          </a:xfrm>
          <a:prstGeom prst="rect">
            <a:avLst/>
          </a:prstGeom>
        </p:spPr>
      </p:pic>
      <p:sp>
        <p:nvSpPr>
          <p:cNvPr id="9" name="Slide Number Placeholder 4"/>
          <p:cNvSpPr txBox="1">
            <a:spLocks/>
          </p:cNvSpPr>
          <p:nvPr/>
        </p:nvSpPr>
        <p:spPr>
          <a:xfrm>
            <a:off x="35169" y="4114800"/>
            <a:ext cx="444562" cy="304800"/>
          </a:xfrm>
          <a:prstGeom prst="rect">
            <a:avLst/>
          </a:prstGeom>
          <a:solidFill>
            <a:schemeClr val="bg1">
              <a:alpha val="50000"/>
            </a:schemeClr>
          </a:solidFill>
        </p:spPr>
        <p:txBody>
          <a:bodyPr vert="horz" lIns="91440" tIns="45720" rIns="91440" bIns="45720" rtlCol="0" anchor="ctr"/>
          <a:lstStyle>
            <a:defPPr>
              <a:defRPr lang="en-US"/>
            </a:defPPr>
            <a:lvl1pPr marL="0" algn="r" defTabSz="914400" rtl="0" eaLnBrk="1" latinLnBrk="0" hangingPunct="1">
              <a:defRPr sz="667"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dirty="0" smtClean="0">
                <a:solidFill>
                  <a:srgbClr val="5C6770"/>
                </a:solidFill>
              </a:rPr>
              <a:t>17</a:t>
            </a:r>
            <a:endParaRPr lang="en-US" sz="1800" b="1" dirty="0">
              <a:solidFill>
                <a:srgbClr val="5C677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32" y="155082"/>
            <a:ext cx="5441337" cy="1064118"/>
          </a:xfrm>
        </p:spPr>
        <p:txBody>
          <a:bodyPr>
            <a:normAutofit/>
          </a:bodyPr>
          <a:lstStyle/>
          <a:p>
            <a:r>
              <a:rPr lang="en-US" sz="3200" b="1" dirty="0" smtClean="0">
                <a:latin typeface="Garamond" panose="02020404030301010803" pitchFamily="18" charset="0"/>
              </a:rPr>
              <a:t>Table of contents</a:t>
            </a:r>
            <a:endParaRPr lang="en-US" sz="3200" b="1" dirty="0">
              <a:latin typeface="Garamond" panose="02020404030301010803" pitchFamily="18" charset="0"/>
            </a:endParaRPr>
          </a:p>
        </p:txBody>
      </p:sp>
      <p:sp>
        <p:nvSpPr>
          <p:cNvPr id="3" name="Content Placeholder 2"/>
          <p:cNvSpPr>
            <a:spLocks noGrp="1"/>
          </p:cNvSpPr>
          <p:nvPr>
            <p:ph sz="quarter" idx="13"/>
          </p:nvPr>
        </p:nvSpPr>
        <p:spPr>
          <a:xfrm>
            <a:off x="479731" y="990600"/>
            <a:ext cx="5441338" cy="3048000"/>
          </a:xfrm>
        </p:spPr>
        <p:txBody>
          <a:bodyPr>
            <a:noAutofit/>
          </a:bodyPr>
          <a:lstStyle/>
          <a:p>
            <a:pPr algn="just">
              <a:lnSpc>
                <a:spcPct val="100000"/>
              </a:lnSpc>
            </a:pPr>
            <a:r>
              <a:rPr lang="en-US" sz="1200" b="1" dirty="0" smtClean="0">
                <a:latin typeface="Garamond" panose="02020404030301010803" pitchFamily="18" charset="0"/>
              </a:rPr>
              <a:t>Introduction....………………………….………………………………….</a:t>
            </a:r>
            <a:r>
              <a:rPr lang="en-US" sz="1200" b="1" dirty="0">
                <a:latin typeface="Garamond" panose="02020404030301010803" pitchFamily="18" charset="0"/>
              </a:rPr>
              <a:t>1</a:t>
            </a:r>
            <a:endParaRPr lang="en-US" sz="1200" b="1" dirty="0" smtClean="0">
              <a:latin typeface="Garamond" panose="02020404030301010803" pitchFamily="18" charset="0"/>
            </a:endParaRPr>
          </a:p>
          <a:p>
            <a:pPr algn="just">
              <a:lnSpc>
                <a:spcPct val="100000"/>
              </a:lnSpc>
            </a:pPr>
            <a:r>
              <a:rPr lang="en-US" sz="1200" b="1" dirty="0" smtClean="0">
                <a:latin typeface="Garamond" panose="02020404030301010803" pitchFamily="18" charset="0"/>
              </a:rPr>
              <a:t>Legislation……………………………….….……………………………….</a:t>
            </a:r>
            <a:r>
              <a:rPr lang="en-US" sz="1200" b="1" dirty="0">
                <a:latin typeface="Garamond" panose="02020404030301010803" pitchFamily="18" charset="0"/>
              </a:rPr>
              <a:t>2</a:t>
            </a:r>
            <a:endParaRPr lang="en-US" sz="1200" b="1" dirty="0" smtClean="0">
              <a:latin typeface="Garamond" panose="02020404030301010803" pitchFamily="18" charset="0"/>
            </a:endParaRPr>
          </a:p>
          <a:p>
            <a:pPr algn="just">
              <a:lnSpc>
                <a:spcPct val="100000"/>
              </a:lnSpc>
            </a:pPr>
            <a:r>
              <a:rPr lang="en-US" sz="1200" b="1" dirty="0" smtClean="0">
                <a:latin typeface="Garamond" panose="02020404030301010803" pitchFamily="18" charset="0"/>
              </a:rPr>
              <a:t>Steps for Compliance</a:t>
            </a:r>
            <a:r>
              <a:rPr lang="en-US" sz="1200" b="1" dirty="0" smtClean="0">
                <a:latin typeface="Garamond" panose="02020404030301010803" pitchFamily="18" charset="0"/>
              </a:rPr>
              <a:t>…………….………………………………………3</a:t>
            </a:r>
            <a:endParaRPr lang="en-US" sz="1200" b="1" dirty="0" smtClean="0">
              <a:latin typeface="Garamond" panose="02020404030301010803" pitchFamily="18" charset="0"/>
            </a:endParaRPr>
          </a:p>
          <a:p>
            <a:pPr algn="just">
              <a:lnSpc>
                <a:spcPct val="100000"/>
              </a:lnSpc>
            </a:pPr>
            <a:r>
              <a:rPr lang="en-US" sz="1200" b="1" dirty="0" smtClean="0">
                <a:latin typeface="Garamond" panose="02020404030301010803" pitchFamily="18" charset="0"/>
              </a:rPr>
              <a:t>Silt fence</a:t>
            </a:r>
            <a:r>
              <a:rPr lang="en-US" sz="1200" b="1" dirty="0" smtClean="0">
                <a:latin typeface="Garamond" panose="02020404030301010803" pitchFamily="18" charset="0"/>
              </a:rPr>
              <a:t>………………………………………...………..………………….10</a:t>
            </a:r>
            <a:endParaRPr lang="en-US" sz="1200" b="1" dirty="0" smtClean="0">
              <a:latin typeface="Garamond" panose="02020404030301010803" pitchFamily="18" charset="0"/>
            </a:endParaRPr>
          </a:p>
          <a:p>
            <a:pPr algn="just">
              <a:lnSpc>
                <a:spcPct val="100000"/>
              </a:lnSpc>
            </a:pPr>
            <a:r>
              <a:rPr lang="en-US" sz="1200" b="1" dirty="0" smtClean="0">
                <a:latin typeface="Garamond" panose="02020404030301010803" pitchFamily="18" charset="0"/>
              </a:rPr>
              <a:t>Hay bales</a:t>
            </a:r>
            <a:r>
              <a:rPr lang="en-US" sz="1200" b="1" dirty="0" smtClean="0">
                <a:latin typeface="Garamond" panose="02020404030301010803" pitchFamily="18" charset="0"/>
              </a:rPr>
              <a:t>………………….…...……………………………….………….….19</a:t>
            </a:r>
            <a:endParaRPr lang="en-US" sz="1200" b="1" dirty="0" smtClean="0">
              <a:latin typeface="Garamond" panose="02020404030301010803" pitchFamily="18" charset="0"/>
            </a:endParaRPr>
          </a:p>
          <a:p>
            <a:pPr algn="just">
              <a:lnSpc>
                <a:spcPct val="100000"/>
              </a:lnSpc>
            </a:pPr>
            <a:r>
              <a:rPr lang="en-US" sz="1200" b="1" dirty="0" smtClean="0">
                <a:latin typeface="Garamond" panose="02020404030301010803" pitchFamily="18" charset="0"/>
              </a:rPr>
              <a:t>Rock check </a:t>
            </a:r>
            <a:r>
              <a:rPr lang="en-US" sz="1200" b="1" dirty="0" smtClean="0">
                <a:latin typeface="Garamond" panose="02020404030301010803" pitchFamily="18" charset="0"/>
              </a:rPr>
              <a:t>dams....…...………………………………………………..….23</a:t>
            </a:r>
            <a:endParaRPr lang="en-US" sz="1200" b="1" dirty="0" smtClean="0">
              <a:latin typeface="Garamond" panose="02020404030301010803" pitchFamily="18" charset="0"/>
            </a:endParaRPr>
          </a:p>
          <a:p>
            <a:pPr algn="just">
              <a:lnSpc>
                <a:spcPct val="100000"/>
              </a:lnSpc>
            </a:pPr>
            <a:r>
              <a:rPr lang="en-US" sz="1200" b="1" dirty="0" smtClean="0">
                <a:latin typeface="Garamond" panose="02020404030301010803" pitchFamily="18" charset="0"/>
              </a:rPr>
              <a:t>Inlet control measures</a:t>
            </a:r>
            <a:r>
              <a:rPr lang="en-US" sz="1200" b="1" dirty="0" smtClean="0">
                <a:latin typeface="Garamond" panose="02020404030301010803" pitchFamily="18" charset="0"/>
              </a:rPr>
              <a:t>………………………………………………28</a:t>
            </a:r>
            <a:endParaRPr lang="en-US" sz="1200" b="1" dirty="0" smtClean="0">
              <a:latin typeface="Garamond" panose="02020404030301010803" pitchFamily="18" charset="0"/>
            </a:endParaRPr>
          </a:p>
          <a:p>
            <a:pPr algn="just">
              <a:lnSpc>
                <a:spcPct val="100000"/>
              </a:lnSpc>
            </a:pPr>
            <a:r>
              <a:rPr lang="en-US" sz="1200" b="1" dirty="0" smtClean="0">
                <a:latin typeface="Garamond" panose="02020404030301010803" pitchFamily="18" charset="0"/>
              </a:rPr>
              <a:t>Concrete washout</a:t>
            </a:r>
            <a:r>
              <a:rPr lang="en-US" sz="1200" b="1" dirty="0" smtClean="0">
                <a:latin typeface="Garamond" panose="02020404030301010803" pitchFamily="18" charset="0"/>
              </a:rPr>
              <a:t>…………………………………………………...…..34</a:t>
            </a:r>
            <a:endParaRPr lang="en-US" sz="1200" b="1" dirty="0" smtClean="0">
              <a:latin typeface="Garamond" panose="02020404030301010803" pitchFamily="18" charset="0"/>
            </a:endParaRPr>
          </a:p>
          <a:p>
            <a:pPr algn="just">
              <a:lnSpc>
                <a:spcPct val="100000"/>
              </a:lnSpc>
            </a:pPr>
            <a:r>
              <a:rPr lang="en-US" sz="1200" b="1" dirty="0" smtClean="0">
                <a:latin typeface="Garamond" panose="02020404030301010803" pitchFamily="18" charset="0"/>
              </a:rPr>
              <a:t>Construction entrance and exit</a:t>
            </a:r>
            <a:r>
              <a:rPr lang="en-US" sz="1200" b="1" dirty="0" smtClean="0">
                <a:latin typeface="Garamond" panose="02020404030301010803" pitchFamily="18" charset="0"/>
              </a:rPr>
              <a:t>………………………………...38</a:t>
            </a:r>
            <a:endParaRPr lang="en-US" sz="1200" b="1" dirty="0" smtClean="0">
              <a:latin typeface="Garamond" panose="02020404030301010803" pitchFamily="18" charset="0"/>
            </a:endParaRPr>
          </a:p>
          <a:p>
            <a:endParaRPr lang="en-US" sz="11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32" y="78882"/>
            <a:ext cx="5441337" cy="1064118"/>
          </a:xfrm>
        </p:spPr>
        <p:txBody>
          <a:bodyPr>
            <a:normAutofit/>
          </a:bodyPr>
          <a:lstStyle/>
          <a:p>
            <a:r>
              <a:rPr lang="en-US" sz="3200" b="1" dirty="0" smtClean="0">
                <a:latin typeface="Garamond" panose="02020404030301010803" pitchFamily="18" charset="0"/>
              </a:rPr>
              <a:t>Silt fence - note</a:t>
            </a:r>
            <a:endParaRPr lang="en-US" sz="3200" b="1" dirty="0">
              <a:latin typeface="Garamond" panose="02020404030301010803" pitchFamily="18" charset="0"/>
            </a:endParaRPr>
          </a:p>
        </p:txBody>
      </p:sp>
      <p:sp>
        <p:nvSpPr>
          <p:cNvPr id="12" name="Content Placeholder 2"/>
          <p:cNvSpPr>
            <a:spLocks noGrp="1"/>
          </p:cNvSpPr>
          <p:nvPr>
            <p:ph sz="quarter" idx="13"/>
          </p:nvPr>
        </p:nvSpPr>
        <p:spPr>
          <a:xfrm>
            <a:off x="4206240" y="1143000"/>
            <a:ext cx="1813560" cy="2926080"/>
          </a:xfrm>
        </p:spPr>
        <p:txBody>
          <a:bodyPr>
            <a:normAutofit/>
          </a:bodyPr>
          <a:lstStyle/>
          <a:p>
            <a:r>
              <a:rPr lang="en-US" sz="1400" b="1" dirty="0" smtClean="0"/>
              <a:t>Silt fencing should not be installed in high flow areas.  A more effective BMP should be used.</a:t>
            </a:r>
            <a:endParaRPr lang="en-US" sz="1400" b="1" dirty="0"/>
          </a:p>
        </p:txBody>
      </p:sp>
      <p:pic>
        <p:nvPicPr>
          <p:cNvPr id="8" name="Picture 5" descr="silt-fence-bad"/>
          <p:cNvPicPr>
            <a:picLocks noChangeAspect="1" noChangeArrowheads="1"/>
          </p:cNvPicPr>
          <p:nvPr/>
        </p:nvPicPr>
        <p:blipFill>
          <a:blip r:embed="rId2" cstate="print"/>
          <a:srcRect/>
          <a:stretch>
            <a:fillRect/>
          </a:stretch>
        </p:blipFill>
        <p:spPr bwMode="auto">
          <a:xfrm>
            <a:off x="457200" y="1143000"/>
            <a:ext cx="3759199" cy="2819400"/>
          </a:xfrm>
          <a:prstGeom prst="rect">
            <a:avLst/>
          </a:prstGeom>
          <a:noFill/>
        </p:spPr>
      </p:pic>
      <p:sp>
        <p:nvSpPr>
          <p:cNvPr id="9" name="Slide Number Placeholder 4"/>
          <p:cNvSpPr txBox="1">
            <a:spLocks/>
          </p:cNvSpPr>
          <p:nvPr/>
        </p:nvSpPr>
        <p:spPr>
          <a:xfrm>
            <a:off x="35169" y="4114800"/>
            <a:ext cx="444562" cy="304800"/>
          </a:xfrm>
          <a:prstGeom prst="rect">
            <a:avLst/>
          </a:prstGeom>
          <a:solidFill>
            <a:schemeClr val="bg1">
              <a:alpha val="50000"/>
            </a:schemeClr>
          </a:solidFill>
        </p:spPr>
        <p:txBody>
          <a:bodyPr vert="horz" lIns="91440" tIns="45720" rIns="91440" bIns="45720" rtlCol="0" anchor="ctr"/>
          <a:lstStyle>
            <a:defPPr>
              <a:defRPr lang="en-US"/>
            </a:defPPr>
            <a:lvl1pPr marL="0" algn="r" defTabSz="914400" rtl="0" eaLnBrk="1" latinLnBrk="0" hangingPunct="1">
              <a:defRPr sz="667"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dirty="0" smtClean="0">
                <a:solidFill>
                  <a:srgbClr val="5C6770"/>
                </a:solidFill>
              </a:rPr>
              <a:t>18</a:t>
            </a:r>
            <a:endParaRPr lang="en-US" sz="1800" b="1" dirty="0">
              <a:solidFill>
                <a:srgbClr val="5C677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32" y="78882"/>
            <a:ext cx="5441337" cy="1064118"/>
          </a:xfrm>
        </p:spPr>
        <p:txBody>
          <a:bodyPr>
            <a:normAutofit/>
          </a:bodyPr>
          <a:lstStyle/>
          <a:p>
            <a:r>
              <a:rPr lang="en-US" sz="3200" b="1" dirty="0" smtClean="0">
                <a:latin typeface="Garamond" panose="02020404030301010803" pitchFamily="18" charset="0"/>
              </a:rPr>
              <a:t>Hay bales</a:t>
            </a:r>
            <a:endParaRPr lang="en-US" sz="3200" b="1" dirty="0">
              <a:latin typeface="Garamond" panose="02020404030301010803" pitchFamily="18" charset="0"/>
            </a:endParaRPr>
          </a:p>
        </p:txBody>
      </p:sp>
      <p:sp>
        <p:nvSpPr>
          <p:cNvPr id="3" name="Content Placeholder 2"/>
          <p:cNvSpPr>
            <a:spLocks noGrp="1"/>
          </p:cNvSpPr>
          <p:nvPr>
            <p:ph sz="quarter" idx="13"/>
          </p:nvPr>
        </p:nvSpPr>
        <p:spPr>
          <a:xfrm>
            <a:off x="479731" y="914400"/>
            <a:ext cx="5441009" cy="3200400"/>
          </a:xfrm>
        </p:spPr>
        <p:txBody>
          <a:bodyPr>
            <a:noAutofit/>
          </a:bodyPr>
          <a:lstStyle/>
          <a:p>
            <a:pPr algn="just"/>
            <a:r>
              <a:rPr lang="en-US" sz="1600" b="1" dirty="0" smtClean="0"/>
              <a:t>Installation</a:t>
            </a:r>
          </a:p>
          <a:p>
            <a:pPr lvl="1" algn="just">
              <a:buNone/>
            </a:pPr>
            <a:r>
              <a:rPr lang="en-US" sz="1600" b="1" dirty="0" smtClean="0"/>
              <a:t>Hay bales need to be laid on their sides to extend the life of the bindings.  Two stakes are required to hold the bale in place.  Where two bales are laid end to end, a third bale should be placed behind the gap of the first two.  Hay bales should be trenched into the surface a couple of inches.  Hay bales should not be used in high flow drainage areas or as check dams.</a:t>
            </a:r>
          </a:p>
          <a:p>
            <a:pPr lvl="1" algn="just">
              <a:buNone/>
            </a:pPr>
            <a:endParaRPr lang="en-US" sz="1600" b="1" dirty="0"/>
          </a:p>
        </p:txBody>
      </p:sp>
      <p:sp>
        <p:nvSpPr>
          <p:cNvPr id="7" name="Slide Number Placeholder 4"/>
          <p:cNvSpPr txBox="1">
            <a:spLocks/>
          </p:cNvSpPr>
          <p:nvPr/>
        </p:nvSpPr>
        <p:spPr>
          <a:xfrm>
            <a:off x="35169" y="4114800"/>
            <a:ext cx="444562" cy="304800"/>
          </a:xfrm>
          <a:prstGeom prst="rect">
            <a:avLst/>
          </a:prstGeom>
          <a:solidFill>
            <a:schemeClr val="bg1">
              <a:alpha val="50000"/>
            </a:schemeClr>
          </a:solidFill>
        </p:spPr>
        <p:txBody>
          <a:bodyPr vert="horz" lIns="91440" tIns="45720" rIns="91440" bIns="45720" rtlCol="0" anchor="ctr"/>
          <a:lstStyle>
            <a:defPPr>
              <a:defRPr lang="en-US"/>
            </a:defPPr>
            <a:lvl1pPr marL="0" algn="r" defTabSz="914400" rtl="0" eaLnBrk="1" latinLnBrk="0" hangingPunct="1">
              <a:defRPr sz="667"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dirty="0" smtClean="0">
                <a:solidFill>
                  <a:srgbClr val="5C6770"/>
                </a:solidFill>
              </a:rPr>
              <a:t>19</a:t>
            </a:r>
            <a:endParaRPr lang="en-US" sz="1800" b="1" dirty="0">
              <a:solidFill>
                <a:srgbClr val="5C677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32" y="228600"/>
            <a:ext cx="5441337" cy="1064118"/>
          </a:xfrm>
        </p:spPr>
        <p:txBody>
          <a:bodyPr>
            <a:normAutofit/>
          </a:bodyPr>
          <a:lstStyle/>
          <a:p>
            <a:r>
              <a:rPr lang="en-US" sz="2900" b="1" dirty="0" smtClean="0">
                <a:latin typeface="Garamond" panose="02020404030301010803" pitchFamily="18" charset="0"/>
              </a:rPr>
              <a:t>Hay bales – installation</a:t>
            </a:r>
            <a:endParaRPr lang="en-US" sz="2900" b="1" dirty="0">
              <a:latin typeface="Garamond" panose="02020404030301010803" pitchFamily="18" charset="0"/>
            </a:endParaRPr>
          </a:p>
        </p:txBody>
      </p:sp>
      <p:grpSp>
        <p:nvGrpSpPr>
          <p:cNvPr id="33" name="Group 32"/>
          <p:cNvGrpSpPr/>
          <p:nvPr/>
        </p:nvGrpSpPr>
        <p:grpSpPr>
          <a:xfrm>
            <a:off x="533399" y="1143000"/>
            <a:ext cx="5387669" cy="2898577"/>
            <a:chOff x="609600" y="1444823"/>
            <a:chExt cx="5257800" cy="2898577"/>
          </a:xfrm>
        </p:grpSpPr>
        <p:sp>
          <p:nvSpPr>
            <p:cNvPr id="23" name="TextBox 22"/>
            <p:cNvSpPr txBox="1"/>
            <p:nvPr/>
          </p:nvSpPr>
          <p:spPr>
            <a:xfrm>
              <a:off x="1066800" y="3820180"/>
              <a:ext cx="1350818" cy="523220"/>
            </a:xfrm>
            <a:prstGeom prst="rect">
              <a:avLst/>
            </a:prstGeom>
            <a:noFill/>
          </p:spPr>
          <p:txBody>
            <a:bodyPr wrap="square" rtlCol="0">
              <a:spAutoFit/>
            </a:bodyPr>
            <a:lstStyle/>
            <a:p>
              <a:pPr algn="ctr"/>
              <a:r>
                <a:rPr lang="en-US" sz="1400" dirty="0" smtClean="0"/>
                <a:t>Water</a:t>
              </a:r>
            </a:p>
            <a:p>
              <a:pPr algn="ctr"/>
              <a:r>
                <a:rPr lang="en-US" sz="1400" dirty="0" smtClean="0"/>
                <a:t>Flow</a:t>
              </a:r>
              <a:endParaRPr lang="en-US" sz="1400" dirty="0"/>
            </a:p>
          </p:txBody>
        </p:sp>
        <p:sp>
          <p:nvSpPr>
            <p:cNvPr id="8" name="TextBox 7"/>
            <p:cNvSpPr txBox="1"/>
            <p:nvPr/>
          </p:nvSpPr>
          <p:spPr>
            <a:xfrm>
              <a:off x="1323109" y="1444823"/>
              <a:ext cx="1039091" cy="307777"/>
            </a:xfrm>
            <a:prstGeom prst="rect">
              <a:avLst/>
            </a:prstGeom>
            <a:noFill/>
          </p:spPr>
          <p:txBody>
            <a:bodyPr wrap="square" rtlCol="0">
              <a:spAutoFit/>
            </a:bodyPr>
            <a:lstStyle/>
            <a:p>
              <a:pPr algn="ctr"/>
              <a:r>
                <a:rPr lang="en-US" sz="1400" u="sng" dirty="0" smtClean="0"/>
                <a:t>Top Profile</a:t>
              </a:r>
              <a:endParaRPr lang="en-US" sz="1400" u="sng" dirty="0"/>
            </a:p>
          </p:txBody>
        </p:sp>
        <p:sp>
          <p:nvSpPr>
            <p:cNvPr id="9" name="Rectangle 8"/>
            <p:cNvSpPr/>
            <p:nvPr/>
          </p:nvSpPr>
          <p:spPr>
            <a:xfrm>
              <a:off x="609600" y="2425965"/>
              <a:ext cx="1143000" cy="520965"/>
            </a:xfrm>
            <a:prstGeom prst="rect">
              <a:avLst/>
            </a:prstGeom>
            <a:solidFill>
              <a:srgbClr val="FFC000"/>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752600" y="2425965"/>
              <a:ext cx="1143000" cy="520965"/>
            </a:xfrm>
            <a:prstGeom prst="rect">
              <a:avLst/>
            </a:prstGeom>
            <a:solidFill>
              <a:srgbClr val="FFC000"/>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81099" y="1905000"/>
              <a:ext cx="1143000" cy="520965"/>
            </a:xfrm>
            <a:prstGeom prst="rect">
              <a:avLst/>
            </a:prstGeom>
            <a:solidFill>
              <a:srgbClr val="FFC000"/>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323974" y="2128271"/>
              <a:ext cx="142875" cy="148848"/>
            </a:xfrm>
            <a:prstGeom prst="rect">
              <a:avLst/>
            </a:prstGeom>
            <a:solidFill>
              <a:srgbClr val="996633"/>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038350" y="2128271"/>
              <a:ext cx="142875" cy="148848"/>
            </a:xfrm>
            <a:prstGeom prst="rect">
              <a:avLst/>
            </a:prstGeom>
            <a:solidFill>
              <a:srgbClr val="996633"/>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895475" y="2649235"/>
              <a:ext cx="142875" cy="148848"/>
            </a:xfrm>
            <a:prstGeom prst="rect">
              <a:avLst/>
            </a:prstGeom>
            <a:solidFill>
              <a:srgbClr val="996633"/>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609849" y="2649235"/>
              <a:ext cx="142875" cy="148848"/>
            </a:xfrm>
            <a:prstGeom prst="rect">
              <a:avLst/>
            </a:prstGeom>
            <a:solidFill>
              <a:srgbClr val="996633"/>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52475" y="2649235"/>
              <a:ext cx="142875" cy="148848"/>
            </a:xfrm>
            <a:prstGeom prst="rect">
              <a:avLst/>
            </a:prstGeom>
            <a:solidFill>
              <a:srgbClr val="996633"/>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466850" y="2649235"/>
              <a:ext cx="142875" cy="148848"/>
            </a:xfrm>
            <a:prstGeom prst="rect">
              <a:avLst/>
            </a:prstGeom>
            <a:solidFill>
              <a:srgbClr val="996633"/>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16200000">
              <a:off x="1279242" y="3216560"/>
              <a:ext cx="908619" cy="419100"/>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70994" y="2047421"/>
              <a:ext cx="156510" cy="392602"/>
            </a:xfrm>
            <a:prstGeom prst="rect">
              <a:avLst/>
            </a:prstGeom>
            <a:solidFill>
              <a:srgbClr val="996633"/>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844865" y="2047421"/>
              <a:ext cx="156510" cy="392602"/>
            </a:xfrm>
            <a:prstGeom prst="rect">
              <a:avLst/>
            </a:prstGeom>
            <a:solidFill>
              <a:srgbClr val="996633"/>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533511" y="2047421"/>
              <a:ext cx="156510" cy="392602"/>
            </a:xfrm>
            <a:prstGeom prst="rect">
              <a:avLst/>
            </a:prstGeom>
            <a:solidFill>
              <a:srgbClr val="996633"/>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82349" y="2047421"/>
              <a:ext cx="156510" cy="392602"/>
            </a:xfrm>
            <a:prstGeom prst="rect">
              <a:avLst/>
            </a:prstGeom>
            <a:solidFill>
              <a:srgbClr val="996633"/>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352800" y="2391744"/>
              <a:ext cx="1252083" cy="570684"/>
            </a:xfrm>
            <a:prstGeom prst="rect">
              <a:avLst/>
            </a:prstGeom>
            <a:solidFill>
              <a:srgbClr val="FFC000"/>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615317" y="2391744"/>
              <a:ext cx="1252083" cy="570684"/>
            </a:xfrm>
            <a:prstGeom prst="rect">
              <a:avLst/>
            </a:prstGeom>
            <a:solidFill>
              <a:srgbClr val="FFC000"/>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3352800" y="2506518"/>
              <a:ext cx="2514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352800" y="2850841"/>
              <a:ext cx="2514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962400" y="1447800"/>
              <a:ext cx="1219200" cy="307777"/>
            </a:xfrm>
            <a:prstGeom prst="rect">
              <a:avLst/>
            </a:prstGeom>
            <a:noFill/>
          </p:spPr>
          <p:txBody>
            <a:bodyPr wrap="square" rtlCol="0">
              <a:spAutoFit/>
            </a:bodyPr>
            <a:lstStyle/>
            <a:p>
              <a:pPr algn="ctr"/>
              <a:r>
                <a:rPr lang="en-US" sz="1400" u="sng" dirty="0" smtClean="0"/>
                <a:t>Side Profile</a:t>
              </a:r>
              <a:endParaRPr lang="en-US" sz="1400" u="sng" dirty="0"/>
            </a:p>
          </p:txBody>
        </p:sp>
        <p:cxnSp>
          <p:nvCxnSpPr>
            <p:cNvPr id="26" name="Straight Arrow Connector 25"/>
            <p:cNvCxnSpPr>
              <a:endCxn id="51" idx="0"/>
            </p:cNvCxnSpPr>
            <p:nvPr/>
          </p:nvCxnSpPr>
          <p:spPr>
            <a:xfrm>
              <a:off x="3276600" y="1752600"/>
              <a:ext cx="384004" cy="29482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14" idx="0"/>
            </p:cNvCxnSpPr>
            <p:nvPr/>
          </p:nvCxnSpPr>
          <p:spPr>
            <a:xfrm flipH="1">
              <a:off x="2109788" y="1752600"/>
              <a:ext cx="557212" cy="37567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667000" y="1600200"/>
              <a:ext cx="762000" cy="307777"/>
            </a:xfrm>
            <a:prstGeom prst="rect">
              <a:avLst/>
            </a:prstGeom>
            <a:noFill/>
          </p:spPr>
          <p:txBody>
            <a:bodyPr wrap="square" rtlCol="0">
              <a:spAutoFit/>
            </a:bodyPr>
            <a:lstStyle/>
            <a:p>
              <a:r>
                <a:rPr lang="en-US" sz="1400" dirty="0" smtClean="0"/>
                <a:t>Stake</a:t>
              </a:r>
              <a:endParaRPr lang="en-US" sz="1400" dirty="0"/>
            </a:p>
          </p:txBody>
        </p:sp>
        <p:cxnSp>
          <p:nvCxnSpPr>
            <p:cNvPr id="30" name="Straight Arrow Connector 29"/>
            <p:cNvCxnSpPr>
              <a:stCxn id="31" idx="1"/>
              <a:endCxn id="10" idx="2"/>
            </p:cNvCxnSpPr>
            <p:nvPr/>
          </p:nvCxnSpPr>
          <p:spPr>
            <a:xfrm flipH="1" flipV="1">
              <a:off x="2324100" y="2946930"/>
              <a:ext cx="495300" cy="33115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819400" y="3124200"/>
              <a:ext cx="609600" cy="307777"/>
            </a:xfrm>
            <a:prstGeom prst="rect">
              <a:avLst/>
            </a:prstGeom>
            <a:noFill/>
          </p:spPr>
          <p:txBody>
            <a:bodyPr wrap="square" rtlCol="0">
              <a:spAutoFit/>
            </a:bodyPr>
            <a:lstStyle/>
            <a:p>
              <a:r>
                <a:rPr lang="en-US" sz="1400" dirty="0" smtClean="0"/>
                <a:t>Bale</a:t>
              </a:r>
              <a:endParaRPr lang="en-US" sz="1400" dirty="0"/>
            </a:p>
          </p:txBody>
        </p:sp>
        <p:cxnSp>
          <p:nvCxnSpPr>
            <p:cNvPr id="34" name="Straight Arrow Connector 33"/>
            <p:cNvCxnSpPr>
              <a:endCxn id="39" idx="2"/>
            </p:cNvCxnSpPr>
            <p:nvPr/>
          </p:nvCxnSpPr>
          <p:spPr>
            <a:xfrm flipV="1">
              <a:off x="3276600" y="2962428"/>
              <a:ext cx="702242" cy="31417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4953000" y="2819400"/>
              <a:ext cx="152400"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572000" y="3352800"/>
              <a:ext cx="1066800" cy="307777"/>
            </a:xfrm>
            <a:prstGeom prst="rect">
              <a:avLst/>
            </a:prstGeom>
            <a:noFill/>
          </p:spPr>
          <p:txBody>
            <a:bodyPr wrap="square" rtlCol="0">
              <a:spAutoFit/>
            </a:bodyPr>
            <a:lstStyle/>
            <a:p>
              <a:r>
                <a:rPr lang="en-US" sz="1400" dirty="0" smtClean="0"/>
                <a:t>Binding</a:t>
              </a:r>
              <a:endParaRPr lang="en-US" sz="1400" dirty="0"/>
            </a:p>
          </p:txBody>
        </p:sp>
      </p:grpSp>
      <p:sp>
        <p:nvSpPr>
          <p:cNvPr id="41" name="Slide Number Placeholder 4"/>
          <p:cNvSpPr txBox="1">
            <a:spLocks/>
          </p:cNvSpPr>
          <p:nvPr/>
        </p:nvSpPr>
        <p:spPr>
          <a:xfrm>
            <a:off x="35169" y="4114800"/>
            <a:ext cx="444562" cy="304800"/>
          </a:xfrm>
          <a:prstGeom prst="rect">
            <a:avLst/>
          </a:prstGeom>
          <a:solidFill>
            <a:schemeClr val="bg1">
              <a:alpha val="50000"/>
            </a:schemeClr>
          </a:solidFill>
        </p:spPr>
        <p:txBody>
          <a:bodyPr vert="horz" lIns="91440" tIns="45720" rIns="91440" bIns="45720" rtlCol="0" anchor="ctr"/>
          <a:lstStyle>
            <a:defPPr>
              <a:defRPr lang="en-US"/>
            </a:defPPr>
            <a:lvl1pPr marL="0" algn="r" defTabSz="914400" rtl="0" eaLnBrk="1" latinLnBrk="0" hangingPunct="1">
              <a:defRPr sz="667"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dirty="0" smtClean="0">
                <a:solidFill>
                  <a:srgbClr val="5C6770"/>
                </a:solidFill>
              </a:rPr>
              <a:t>20</a:t>
            </a:r>
            <a:endParaRPr lang="en-US" sz="1800" b="1" dirty="0">
              <a:solidFill>
                <a:srgbClr val="5C677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32" y="231282"/>
            <a:ext cx="5441337" cy="1064118"/>
          </a:xfrm>
        </p:spPr>
        <p:txBody>
          <a:bodyPr>
            <a:normAutofit/>
          </a:bodyPr>
          <a:lstStyle/>
          <a:p>
            <a:r>
              <a:rPr lang="en-US" sz="2900" b="1" dirty="0" smtClean="0">
                <a:latin typeface="Garamond" panose="02020404030301010803" pitchFamily="18" charset="0"/>
              </a:rPr>
              <a:t>Hay bales – installation</a:t>
            </a:r>
            <a:endParaRPr lang="en-US" sz="2900" b="1" dirty="0">
              <a:latin typeface="Garamond" panose="02020404030301010803" pitchFamily="18" charset="0"/>
            </a:endParaRPr>
          </a:p>
        </p:txBody>
      </p:sp>
      <p:sp>
        <p:nvSpPr>
          <p:cNvPr id="8" name="Content Placeholder 2"/>
          <p:cNvSpPr>
            <a:spLocks noGrp="1"/>
          </p:cNvSpPr>
          <p:nvPr>
            <p:ph sz="quarter" idx="13"/>
          </p:nvPr>
        </p:nvSpPr>
        <p:spPr>
          <a:xfrm>
            <a:off x="4038600" y="1143000"/>
            <a:ext cx="2057400" cy="2926080"/>
          </a:xfrm>
        </p:spPr>
        <p:txBody>
          <a:bodyPr>
            <a:noAutofit/>
          </a:bodyPr>
          <a:lstStyle/>
          <a:p>
            <a:r>
              <a:rPr lang="en-US" sz="1300" b="1" dirty="0" smtClean="0"/>
              <a:t>These overlapping hay bales are not as effective as a third bale reinforcing the other two.  Hay bales are cheap, but if not used properly they may cause problems and additional BMPs may cost more.</a:t>
            </a:r>
            <a:endParaRPr lang="en-US" sz="1300" b="1" dirty="0"/>
          </a:p>
        </p:txBody>
      </p:sp>
      <p:pic>
        <p:nvPicPr>
          <p:cNvPr id="6" name="Picture 5" descr="DSC00088.JPG"/>
          <p:cNvPicPr>
            <a:picLocks noChangeAspect="1"/>
          </p:cNvPicPr>
          <p:nvPr/>
        </p:nvPicPr>
        <p:blipFill>
          <a:blip r:embed="rId2" cstate="print"/>
          <a:stretch>
            <a:fillRect/>
          </a:stretch>
        </p:blipFill>
        <p:spPr>
          <a:xfrm>
            <a:off x="304800" y="1257300"/>
            <a:ext cx="3809999" cy="2857499"/>
          </a:xfrm>
          <a:prstGeom prst="rect">
            <a:avLst/>
          </a:prstGeom>
        </p:spPr>
      </p:pic>
      <p:sp>
        <p:nvSpPr>
          <p:cNvPr id="9" name="Slide Number Placeholder 4"/>
          <p:cNvSpPr txBox="1">
            <a:spLocks/>
          </p:cNvSpPr>
          <p:nvPr/>
        </p:nvSpPr>
        <p:spPr>
          <a:xfrm>
            <a:off x="35169" y="4114800"/>
            <a:ext cx="444562" cy="304800"/>
          </a:xfrm>
          <a:prstGeom prst="rect">
            <a:avLst/>
          </a:prstGeom>
          <a:solidFill>
            <a:schemeClr val="bg1">
              <a:alpha val="50000"/>
            </a:schemeClr>
          </a:solidFill>
        </p:spPr>
        <p:txBody>
          <a:bodyPr vert="horz" lIns="91440" tIns="45720" rIns="91440" bIns="45720" rtlCol="0" anchor="ctr"/>
          <a:lstStyle>
            <a:defPPr>
              <a:defRPr lang="en-US"/>
            </a:defPPr>
            <a:lvl1pPr marL="0" algn="r" defTabSz="914400" rtl="0" eaLnBrk="1" latinLnBrk="0" hangingPunct="1">
              <a:defRPr sz="667"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dirty="0" smtClean="0">
                <a:solidFill>
                  <a:srgbClr val="5C6770"/>
                </a:solidFill>
              </a:rPr>
              <a:t>21</a:t>
            </a:r>
            <a:endParaRPr lang="en-US" sz="1800" b="1" dirty="0">
              <a:solidFill>
                <a:srgbClr val="5C677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32" y="228600"/>
            <a:ext cx="5441337" cy="1064118"/>
          </a:xfrm>
        </p:spPr>
        <p:txBody>
          <a:bodyPr>
            <a:normAutofit/>
          </a:bodyPr>
          <a:lstStyle/>
          <a:p>
            <a:r>
              <a:rPr lang="en-US" sz="2800" b="1" dirty="0" smtClean="0">
                <a:latin typeface="Garamond" panose="02020404030301010803" pitchFamily="18" charset="0"/>
              </a:rPr>
              <a:t>Hay bales – maintenance</a:t>
            </a:r>
            <a:endParaRPr lang="en-US" sz="2800" b="1" dirty="0">
              <a:latin typeface="Garamond" panose="02020404030301010803" pitchFamily="18" charset="0"/>
            </a:endParaRPr>
          </a:p>
        </p:txBody>
      </p:sp>
      <p:sp>
        <p:nvSpPr>
          <p:cNvPr id="8" name="Content Placeholder 2"/>
          <p:cNvSpPr>
            <a:spLocks noGrp="1"/>
          </p:cNvSpPr>
          <p:nvPr>
            <p:ph sz="quarter" idx="13"/>
          </p:nvPr>
        </p:nvSpPr>
        <p:spPr>
          <a:xfrm>
            <a:off x="4038600" y="1371600"/>
            <a:ext cx="1813560" cy="2794001"/>
          </a:xfrm>
        </p:spPr>
        <p:txBody>
          <a:bodyPr>
            <a:normAutofit/>
          </a:bodyPr>
          <a:lstStyle/>
          <a:p>
            <a:r>
              <a:rPr lang="en-US" sz="1400" b="1" dirty="0" smtClean="0"/>
              <a:t>Check hay bales frequently and repair or replace as necessary.  These hay bales are failing and need replacement.</a:t>
            </a:r>
            <a:endParaRPr lang="en-US" sz="1400" b="1" dirty="0"/>
          </a:p>
        </p:txBody>
      </p:sp>
      <p:pic>
        <p:nvPicPr>
          <p:cNvPr id="7" name="Picture 6" descr="Untitled.png"/>
          <p:cNvPicPr>
            <a:picLocks/>
          </p:cNvPicPr>
          <p:nvPr/>
        </p:nvPicPr>
        <p:blipFill>
          <a:blip r:embed="rId2" cstate="print"/>
          <a:stretch>
            <a:fillRect/>
          </a:stretch>
        </p:blipFill>
        <p:spPr>
          <a:xfrm>
            <a:off x="457200" y="1371600"/>
            <a:ext cx="3657600" cy="2743200"/>
          </a:xfrm>
          <a:prstGeom prst="rect">
            <a:avLst/>
          </a:prstGeom>
        </p:spPr>
      </p:pic>
      <p:sp>
        <p:nvSpPr>
          <p:cNvPr id="9" name="Slide Number Placeholder 4"/>
          <p:cNvSpPr txBox="1">
            <a:spLocks/>
          </p:cNvSpPr>
          <p:nvPr/>
        </p:nvSpPr>
        <p:spPr>
          <a:xfrm>
            <a:off x="35169" y="4114800"/>
            <a:ext cx="444562" cy="304800"/>
          </a:xfrm>
          <a:prstGeom prst="rect">
            <a:avLst/>
          </a:prstGeom>
          <a:solidFill>
            <a:schemeClr val="bg1">
              <a:alpha val="50000"/>
            </a:schemeClr>
          </a:solidFill>
        </p:spPr>
        <p:txBody>
          <a:bodyPr vert="horz" lIns="91440" tIns="45720" rIns="91440" bIns="45720" rtlCol="0" anchor="ctr"/>
          <a:lstStyle>
            <a:defPPr>
              <a:defRPr lang="en-US"/>
            </a:defPPr>
            <a:lvl1pPr marL="0" algn="r" defTabSz="914400" rtl="0" eaLnBrk="1" latinLnBrk="0" hangingPunct="1">
              <a:defRPr sz="667"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dirty="0" smtClean="0">
                <a:solidFill>
                  <a:srgbClr val="5C6770"/>
                </a:solidFill>
              </a:rPr>
              <a:t>22</a:t>
            </a:r>
            <a:endParaRPr lang="en-US" sz="1800" b="1" dirty="0">
              <a:solidFill>
                <a:srgbClr val="5C677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32" y="78882"/>
            <a:ext cx="5441337" cy="1064118"/>
          </a:xfrm>
        </p:spPr>
        <p:txBody>
          <a:bodyPr>
            <a:normAutofit/>
          </a:bodyPr>
          <a:lstStyle/>
          <a:p>
            <a:r>
              <a:rPr lang="en-US" sz="3200" b="1" dirty="0" smtClean="0">
                <a:latin typeface="Garamond" panose="02020404030301010803" pitchFamily="18" charset="0"/>
              </a:rPr>
              <a:t>Rock check dams</a:t>
            </a:r>
            <a:endParaRPr lang="en-US" sz="3200" b="1" dirty="0">
              <a:latin typeface="Garamond" panose="02020404030301010803" pitchFamily="18" charset="0"/>
            </a:endParaRPr>
          </a:p>
        </p:txBody>
      </p:sp>
      <p:sp>
        <p:nvSpPr>
          <p:cNvPr id="3" name="Content Placeholder 2"/>
          <p:cNvSpPr>
            <a:spLocks noGrp="1"/>
          </p:cNvSpPr>
          <p:nvPr>
            <p:ph sz="quarter" idx="13"/>
          </p:nvPr>
        </p:nvSpPr>
        <p:spPr>
          <a:xfrm>
            <a:off x="479731" y="685799"/>
            <a:ext cx="5441009" cy="3479801"/>
          </a:xfrm>
        </p:spPr>
        <p:txBody>
          <a:bodyPr>
            <a:noAutofit/>
          </a:bodyPr>
          <a:lstStyle/>
          <a:p>
            <a:pPr algn="just"/>
            <a:r>
              <a:rPr lang="en-US" sz="1800" b="1" dirty="0" smtClean="0"/>
              <a:t>Installation</a:t>
            </a:r>
          </a:p>
          <a:p>
            <a:pPr lvl="1" algn="just">
              <a:buNone/>
            </a:pPr>
            <a:r>
              <a:rPr lang="en-US" sz="1800" b="1" dirty="0" smtClean="0"/>
              <a:t>Rock check dams can be used in drainages on gentle to steep slopes.  The idea is to not allow the water to gain velocity and cause erosion. Specifications for check dams include geotextile fabric, riprap, and filter stone.  Check dams on steep slopes should be sequenced to control the speed of water on the entire slope.</a:t>
            </a:r>
          </a:p>
          <a:p>
            <a:pPr lvl="1" algn="just">
              <a:buNone/>
            </a:pPr>
            <a:endParaRPr lang="en-US" sz="1800" b="1" dirty="0" smtClean="0"/>
          </a:p>
          <a:p>
            <a:pPr lvl="1" algn="just">
              <a:buNone/>
            </a:pPr>
            <a:endParaRPr lang="en-US" sz="1800" b="1" dirty="0"/>
          </a:p>
        </p:txBody>
      </p:sp>
      <p:sp>
        <p:nvSpPr>
          <p:cNvPr id="7" name="Slide Number Placeholder 4"/>
          <p:cNvSpPr txBox="1">
            <a:spLocks/>
          </p:cNvSpPr>
          <p:nvPr/>
        </p:nvSpPr>
        <p:spPr>
          <a:xfrm>
            <a:off x="35169" y="4114800"/>
            <a:ext cx="444562" cy="304800"/>
          </a:xfrm>
          <a:prstGeom prst="rect">
            <a:avLst/>
          </a:prstGeom>
          <a:solidFill>
            <a:schemeClr val="bg1">
              <a:alpha val="50000"/>
            </a:schemeClr>
          </a:solidFill>
        </p:spPr>
        <p:txBody>
          <a:bodyPr vert="horz" lIns="91440" tIns="45720" rIns="91440" bIns="45720" rtlCol="0" anchor="ctr"/>
          <a:lstStyle>
            <a:defPPr>
              <a:defRPr lang="en-US"/>
            </a:defPPr>
            <a:lvl1pPr marL="0" algn="r" defTabSz="914400" rtl="0" eaLnBrk="1" latinLnBrk="0" hangingPunct="1">
              <a:defRPr sz="667"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dirty="0" smtClean="0">
                <a:solidFill>
                  <a:srgbClr val="5C6770"/>
                </a:solidFill>
              </a:rPr>
              <a:t>23</a:t>
            </a:r>
            <a:endParaRPr lang="en-US" sz="1800" b="1" dirty="0">
              <a:solidFill>
                <a:srgbClr val="5C677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32" y="78882"/>
            <a:ext cx="5441337" cy="1064118"/>
          </a:xfrm>
        </p:spPr>
        <p:txBody>
          <a:bodyPr>
            <a:normAutofit/>
          </a:bodyPr>
          <a:lstStyle/>
          <a:p>
            <a:r>
              <a:rPr lang="en-US" sz="3200" b="1" dirty="0" smtClean="0">
                <a:latin typeface="Garamond" panose="02020404030301010803" pitchFamily="18" charset="0"/>
              </a:rPr>
              <a:t>Rock check dams</a:t>
            </a:r>
            <a:endParaRPr lang="en-US" sz="3200" b="1" dirty="0">
              <a:latin typeface="Garamond" panose="02020404030301010803" pitchFamily="18" charset="0"/>
            </a:endParaRPr>
          </a:p>
        </p:txBody>
      </p:sp>
      <p:sp>
        <p:nvSpPr>
          <p:cNvPr id="8" name="Content Placeholder 2"/>
          <p:cNvSpPr>
            <a:spLocks noGrp="1"/>
          </p:cNvSpPr>
          <p:nvPr>
            <p:ph sz="quarter" idx="13"/>
          </p:nvPr>
        </p:nvSpPr>
        <p:spPr>
          <a:xfrm>
            <a:off x="4191000" y="1295400"/>
            <a:ext cx="1813560" cy="2819400"/>
          </a:xfrm>
        </p:spPr>
        <p:txBody>
          <a:bodyPr>
            <a:normAutofit/>
          </a:bodyPr>
          <a:lstStyle/>
          <a:p>
            <a:r>
              <a:rPr lang="en-US" sz="1400" b="1" dirty="0" smtClean="0"/>
              <a:t>A rock check dam in a drainage on a gentle slope.</a:t>
            </a:r>
            <a:endParaRPr lang="en-US" sz="1400" b="1" dirty="0"/>
          </a:p>
        </p:txBody>
      </p:sp>
      <p:pic>
        <p:nvPicPr>
          <p:cNvPr id="9" name="Picture 8" descr="DSC00138"/>
          <p:cNvPicPr>
            <a:picLocks noChangeArrowheads="1"/>
          </p:cNvPicPr>
          <p:nvPr/>
        </p:nvPicPr>
        <p:blipFill>
          <a:blip r:embed="rId2" cstate="print"/>
          <a:srcRect/>
          <a:stretch>
            <a:fillRect/>
          </a:stretch>
        </p:blipFill>
        <p:spPr bwMode="auto">
          <a:xfrm>
            <a:off x="457200" y="1295400"/>
            <a:ext cx="3733800" cy="2819400"/>
          </a:xfrm>
          <a:prstGeom prst="rect">
            <a:avLst/>
          </a:prstGeom>
          <a:noFill/>
        </p:spPr>
      </p:pic>
      <p:sp>
        <p:nvSpPr>
          <p:cNvPr id="7" name="Slide Number Placeholder 4"/>
          <p:cNvSpPr txBox="1">
            <a:spLocks/>
          </p:cNvSpPr>
          <p:nvPr/>
        </p:nvSpPr>
        <p:spPr>
          <a:xfrm>
            <a:off x="35169" y="4114800"/>
            <a:ext cx="444562" cy="304800"/>
          </a:xfrm>
          <a:prstGeom prst="rect">
            <a:avLst/>
          </a:prstGeom>
          <a:solidFill>
            <a:schemeClr val="bg1">
              <a:alpha val="50000"/>
            </a:schemeClr>
          </a:solidFill>
        </p:spPr>
        <p:txBody>
          <a:bodyPr vert="horz" lIns="91440" tIns="45720" rIns="91440" bIns="45720" rtlCol="0" anchor="ctr"/>
          <a:lstStyle>
            <a:defPPr>
              <a:defRPr lang="en-US"/>
            </a:defPPr>
            <a:lvl1pPr marL="0" algn="r" defTabSz="914400" rtl="0" eaLnBrk="1" latinLnBrk="0" hangingPunct="1">
              <a:defRPr sz="667"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dirty="0" smtClean="0">
                <a:solidFill>
                  <a:srgbClr val="5C6770"/>
                </a:solidFill>
              </a:rPr>
              <a:t>24</a:t>
            </a:r>
            <a:endParaRPr lang="en-US" sz="1800" b="1" dirty="0">
              <a:solidFill>
                <a:srgbClr val="5C677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32" y="152400"/>
            <a:ext cx="5441337" cy="1064118"/>
          </a:xfrm>
        </p:spPr>
        <p:txBody>
          <a:bodyPr>
            <a:normAutofit/>
          </a:bodyPr>
          <a:lstStyle/>
          <a:p>
            <a:r>
              <a:rPr lang="en-US" b="1" dirty="0" smtClean="0">
                <a:latin typeface="Garamond" panose="02020404030301010803" pitchFamily="18" charset="0"/>
              </a:rPr>
              <a:t>Rock check dams – materials</a:t>
            </a:r>
            <a:endParaRPr lang="en-US" b="1" dirty="0">
              <a:latin typeface="Garamond" panose="02020404030301010803" pitchFamily="18" charset="0"/>
            </a:endParaRPr>
          </a:p>
        </p:txBody>
      </p:sp>
      <p:grpSp>
        <p:nvGrpSpPr>
          <p:cNvPr id="18" name="Group 17"/>
          <p:cNvGrpSpPr/>
          <p:nvPr/>
        </p:nvGrpSpPr>
        <p:grpSpPr>
          <a:xfrm>
            <a:off x="533400" y="1295400"/>
            <a:ext cx="5387669" cy="2743200"/>
            <a:chOff x="304800" y="1447800"/>
            <a:chExt cx="5791200" cy="2743200"/>
          </a:xfrm>
        </p:grpSpPr>
        <p:sp>
          <p:nvSpPr>
            <p:cNvPr id="33" name="Rectangle 32"/>
            <p:cNvSpPr/>
            <p:nvPr/>
          </p:nvSpPr>
          <p:spPr>
            <a:xfrm>
              <a:off x="4038600" y="2514600"/>
              <a:ext cx="457200" cy="152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a:off x="2209800" y="1828800"/>
              <a:ext cx="2133600" cy="83820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a:off x="2438400" y="1905000"/>
              <a:ext cx="1981200" cy="7620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4800" y="2667000"/>
              <a:ext cx="5791200" cy="152400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H="1">
              <a:off x="2209800" y="2667000"/>
              <a:ext cx="2362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3"/>
            <p:cNvGrpSpPr/>
            <p:nvPr/>
          </p:nvGrpSpPr>
          <p:grpSpPr>
            <a:xfrm>
              <a:off x="381000" y="1752600"/>
              <a:ext cx="1524000" cy="762000"/>
              <a:chOff x="685800" y="1752600"/>
              <a:chExt cx="1524000" cy="762000"/>
            </a:xfrm>
          </p:grpSpPr>
          <p:sp>
            <p:nvSpPr>
              <p:cNvPr id="22" name="Right Arrow 21"/>
              <p:cNvSpPr/>
              <p:nvPr/>
            </p:nvSpPr>
            <p:spPr>
              <a:xfrm>
                <a:off x="685800" y="1752600"/>
                <a:ext cx="1524000" cy="762000"/>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62000" y="1981200"/>
                <a:ext cx="1143000" cy="307777"/>
              </a:xfrm>
              <a:prstGeom prst="rect">
                <a:avLst/>
              </a:prstGeom>
              <a:noFill/>
            </p:spPr>
            <p:txBody>
              <a:bodyPr wrap="square" rtlCol="0">
                <a:spAutoFit/>
              </a:bodyPr>
              <a:lstStyle/>
              <a:p>
                <a:r>
                  <a:rPr lang="en-US" sz="1400" dirty="0" smtClean="0">
                    <a:solidFill>
                      <a:schemeClr val="bg1"/>
                    </a:solidFill>
                  </a:rPr>
                  <a:t>Water Flow</a:t>
                </a:r>
                <a:endParaRPr lang="en-US" sz="1400" dirty="0">
                  <a:solidFill>
                    <a:schemeClr val="bg1"/>
                  </a:solidFill>
                </a:endParaRPr>
              </a:p>
            </p:txBody>
          </p:sp>
        </p:grpSp>
        <p:cxnSp>
          <p:nvCxnSpPr>
            <p:cNvPr id="26" name="Straight Arrow Connector 25"/>
            <p:cNvCxnSpPr/>
            <p:nvPr/>
          </p:nvCxnSpPr>
          <p:spPr>
            <a:xfrm flipH="1">
              <a:off x="3581400" y="1905000"/>
              <a:ext cx="6096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3200400" y="2743200"/>
              <a:ext cx="304800" cy="2286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191000" y="1752600"/>
              <a:ext cx="762000" cy="307777"/>
            </a:xfrm>
            <a:prstGeom prst="rect">
              <a:avLst/>
            </a:prstGeom>
            <a:noFill/>
          </p:spPr>
          <p:txBody>
            <a:bodyPr wrap="square" rtlCol="0">
              <a:spAutoFit/>
            </a:bodyPr>
            <a:lstStyle/>
            <a:p>
              <a:r>
                <a:rPr lang="en-US" sz="1400" dirty="0" smtClean="0"/>
                <a:t>Riprap</a:t>
              </a:r>
              <a:endParaRPr lang="en-US" sz="1400" dirty="0"/>
            </a:p>
          </p:txBody>
        </p:sp>
        <p:sp>
          <p:nvSpPr>
            <p:cNvPr id="40" name="TextBox 39"/>
            <p:cNvSpPr txBox="1"/>
            <p:nvPr/>
          </p:nvSpPr>
          <p:spPr>
            <a:xfrm>
              <a:off x="3429000" y="2895600"/>
              <a:ext cx="1066800" cy="523220"/>
            </a:xfrm>
            <a:prstGeom prst="rect">
              <a:avLst/>
            </a:prstGeom>
            <a:noFill/>
          </p:spPr>
          <p:txBody>
            <a:bodyPr wrap="square" rtlCol="0">
              <a:spAutoFit/>
            </a:bodyPr>
            <a:lstStyle/>
            <a:p>
              <a:pPr algn="ctr"/>
              <a:r>
                <a:rPr lang="en-US" sz="1400" dirty="0" smtClean="0">
                  <a:solidFill>
                    <a:schemeClr val="bg1"/>
                  </a:solidFill>
                </a:rPr>
                <a:t>Geotextile </a:t>
              </a:r>
            </a:p>
            <a:p>
              <a:pPr algn="ctr"/>
              <a:r>
                <a:rPr lang="en-US" sz="1400" dirty="0" smtClean="0">
                  <a:solidFill>
                    <a:schemeClr val="bg1"/>
                  </a:solidFill>
                </a:rPr>
                <a:t>Fabric</a:t>
              </a:r>
            </a:p>
          </p:txBody>
        </p:sp>
        <p:sp>
          <p:nvSpPr>
            <p:cNvPr id="35" name="TextBox 34"/>
            <p:cNvSpPr txBox="1"/>
            <p:nvPr/>
          </p:nvSpPr>
          <p:spPr>
            <a:xfrm>
              <a:off x="1905000" y="1447800"/>
              <a:ext cx="762000" cy="523220"/>
            </a:xfrm>
            <a:prstGeom prst="rect">
              <a:avLst/>
            </a:prstGeom>
            <a:noFill/>
          </p:spPr>
          <p:txBody>
            <a:bodyPr wrap="square" rtlCol="0">
              <a:spAutoFit/>
            </a:bodyPr>
            <a:lstStyle/>
            <a:p>
              <a:r>
                <a:rPr lang="en-US" sz="1400" dirty="0" smtClean="0"/>
                <a:t>Filter Stone</a:t>
              </a:r>
              <a:endParaRPr lang="en-US" sz="1400" dirty="0"/>
            </a:p>
          </p:txBody>
        </p:sp>
        <p:cxnSp>
          <p:nvCxnSpPr>
            <p:cNvPr id="36" name="Straight Arrow Connector 35"/>
            <p:cNvCxnSpPr>
              <a:stCxn id="35" idx="2"/>
              <a:endCxn id="32" idx="1"/>
            </p:cNvCxnSpPr>
            <p:nvPr/>
          </p:nvCxnSpPr>
          <p:spPr>
            <a:xfrm>
              <a:off x="2286000" y="1971020"/>
              <a:ext cx="457200" cy="2768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0" name="Slide Number Placeholder 4"/>
          <p:cNvSpPr txBox="1">
            <a:spLocks/>
          </p:cNvSpPr>
          <p:nvPr/>
        </p:nvSpPr>
        <p:spPr>
          <a:xfrm>
            <a:off x="35169" y="4114800"/>
            <a:ext cx="444562" cy="304800"/>
          </a:xfrm>
          <a:prstGeom prst="rect">
            <a:avLst/>
          </a:prstGeom>
          <a:solidFill>
            <a:schemeClr val="bg1">
              <a:alpha val="50000"/>
            </a:schemeClr>
          </a:solidFill>
        </p:spPr>
        <p:txBody>
          <a:bodyPr vert="horz" lIns="91440" tIns="45720" rIns="91440" bIns="45720" rtlCol="0" anchor="ctr"/>
          <a:lstStyle>
            <a:defPPr>
              <a:defRPr lang="en-US"/>
            </a:defPPr>
            <a:lvl1pPr marL="0" algn="r" defTabSz="914400" rtl="0" eaLnBrk="1" latinLnBrk="0" hangingPunct="1">
              <a:defRPr sz="667"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dirty="0" smtClean="0">
                <a:solidFill>
                  <a:srgbClr val="5C6770"/>
                </a:solidFill>
              </a:rPr>
              <a:t>25</a:t>
            </a:r>
            <a:endParaRPr lang="en-US" sz="1800" b="1" dirty="0">
              <a:solidFill>
                <a:srgbClr val="5C677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32" y="76200"/>
            <a:ext cx="5441337" cy="1064118"/>
          </a:xfrm>
        </p:spPr>
        <p:txBody>
          <a:bodyPr>
            <a:normAutofit/>
          </a:bodyPr>
          <a:lstStyle/>
          <a:p>
            <a:r>
              <a:rPr lang="en-US" sz="2000" b="1" dirty="0" smtClean="0">
                <a:latin typeface="Garamond" panose="02020404030301010803" pitchFamily="18" charset="0"/>
              </a:rPr>
              <a:t>Rock check dams – sequencing</a:t>
            </a:r>
            <a:endParaRPr lang="en-US" sz="2000" b="1" dirty="0">
              <a:latin typeface="Garamond" panose="02020404030301010803" pitchFamily="18" charset="0"/>
            </a:endParaRPr>
          </a:p>
        </p:txBody>
      </p:sp>
      <p:sp>
        <p:nvSpPr>
          <p:cNvPr id="8" name="Content Placeholder 2"/>
          <p:cNvSpPr>
            <a:spLocks noGrp="1"/>
          </p:cNvSpPr>
          <p:nvPr>
            <p:ph sz="quarter" idx="13"/>
          </p:nvPr>
        </p:nvSpPr>
        <p:spPr>
          <a:xfrm>
            <a:off x="4038600" y="1112520"/>
            <a:ext cx="1813560" cy="2926080"/>
          </a:xfrm>
        </p:spPr>
        <p:txBody>
          <a:bodyPr>
            <a:normAutofit/>
          </a:bodyPr>
          <a:lstStyle/>
          <a:p>
            <a:r>
              <a:rPr lang="en-US" b="1" dirty="0" smtClean="0"/>
              <a:t>Rock check dams in a drainage on a steep slope. Sequencing of rock check dams on a slope should be from the crest of the bottom dam to the toe of the next higher dam.</a:t>
            </a:r>
            <a:endParaRPr lang="en-US" b="1" dirty="0"/>
          </a:p>
        </p:txBody>
      </p:sp>
      <p:pic>
        <p:nvPicPr>
          <p:cNvPr id="6" name="Picture 4"/>
          <p:cNvPicPr>
            <a:picLocks noChangeArrowheads="1"/>
          </p:cNvPicPr>
          <p:nvPr/>
        </p:nvPicPr>
        <p:blipFill>
          <a:blip r:embed="rId2" cstate="print"/>
          <a:srcRect/>
          <a:stretch>
            <a:fillRect/>
          </a:stretch>
        </p:blipFill>
        <p:spPr>
          <a:xfrm>
            <a:off x="457200" y="1143000"/>
            <a:ext cx="3657600" cy="2743200"/>
          </a:xfrm>
          <a:prstGeom prst="rect">
            <a:avLst/>
          </a:prstGeom>
          <a:noFill/>
          <a:ln/>
        </p:spPr>
      </p:pic>
      <p:sp>
        <p:nvSpPr>
          <p:cNvPr id="9" name="Slide Number Placeholder 4"/>
          <p:cNvSpPr txBox="1">
            <a:spLocks/>
          </p:cNvSpPr>
          <p:nvPr/>
        </p:nvSpPr>
        <p:spPr>
          <a:xfrm>
            <a:off x="35169" y="4114800"/>
            <a:ext cx="444562" cy="304800"/>
          </a:xfrm>
          <a:prstGeom prst="rect">
            <a:avLst/>
          </a:prstGeom>
          <a:solidFill>
            <a:schemeClr val="bg1">
              <a:alpha val="50000"/>
            </a:schemeClr>
          </a:solidFill>
        </p:spPr>
        <p:txBody>
          <a:bodyPr vert="horz" lIns="91440" tIns="45720" rIns="91440" bIns="45720" rtlCol="0" anchor="ctr"/>
          <a:lstStyle>
            <a:defPPr>
              <a:defRPr lang="en-US"/>
            </a:defPPr>
            <a:lvl1pPr marL="0" algn="r" defTabSz="914400" rtl="0" eaLnBrk="1" latinLnBrk="0" hangingPunct="1">
              <a:defRPr sz="667"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dirty="0" smtClean="0">
                <a:solidFill>
                  <a:srgbClr val="5C6770"/>
                </a:solidFill>
              </a:rPr>
              <a:t>26</a:t>
            </a:r>
            <a:endParaRPr lang="en-US" sz="1800" b="1" dirty="0">
              <a:solidFill>
                <a:srgbClr val="5C677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32" y="78882"/>
            <a:ext cx="5441337" cy="1064118"/>
          </a:xfrm>
        </p:spPr>
        <p:txBody>
          <a:bodyPr>
            <a:normAutofit/>
          </a:bodyPr>
          <a:lstStyle/>
          <a:p>
            <a:r>
              <a:rPr lang="en-US" sz="2000" b="1" dirty="0" smtClean="0">
                <a:latin typeface="Garamond" panose="02020404030301010803" pitchFamily="18" charset="0"/>
              </a:rPr>
              <a:t>Rock check dams – sequencing</a:t>
            </a:r>
            <a:endParaRPr lang="en-US" sz="2000" b="1" dirty="0">
              <a:latin typeface="Garamond" panose="02020404030301010803" pitchFamily="18" charset="0"/>
            </a:endParaRPr>
          </a:p>
        </p:txBody>
      </p:sp>
      <p:grpSp>
        <p:nvGrpSpPr>
          <p:cNvPr id="16" name="Group 15"/>
          <p:cNvGrpSpPr/>
          <p:nvPr/>
        </p:nvGrpSpPr>
        <p:grpSpPr>
          <a:xfrm>
            <a:off x="479732" y="1143001"/>
            <a:ext cx="5441337" cy="2912762"/>
            <a:chOff x="381000" y="2027881"/>
            <a:chExt cx="5715000" cy="2027881"/>
          </a:xfrm>
        </p:grpSpPr>
        <p:sp>
          <p:nvSpPr>
            <p:cNvPr id="28" name="Isosceles Triangle 27"/>
            <p:cNvSpPr/>
            <p:nvPr/>
          </p:nvSpPr>
          <p:spPr>
            <a:xfrm rot="997820">
              <a:off x="762000" y="2027881"/>
              <a:ext cx="914400" cy="3810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rot="997820">
              <a:off x="2397597" y="2502242"/>
              <a:ext cx="914400" cy="3810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1000" y="3827162"/>
              <a:ext cx="5715000" cy="22860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267200" y="2684162"/>
              <a:ext cx="762000" cy="307777"/>
            </a:xfrm>
            <a:prstGeom prst="rect">
              <a:avLst/>
            </a:prstGeom>
            <a:noFill/>
          </p:spPr>
          <p:txBody>
            <a:bodyPr wrap="square" rtlCol="0">
              <a:spAutoFit/>
            </a:bodyPr>
            <a:lstStyle/>
            <a:p>
              <a:r>
                <a:rPr lang="en-US" sz="1400" dirty="0" smtClean="0"/>
                <a:t>Crest</a:t>
              </a:r>
            </a:p>
          </p:txBody>
        </p:sp>
        <p:sp>
          <p:nvSpPr>
            <p:cNvPr id="21" name="Right Triangle 20"/>
            <p:cNvSpPr/>
            <p:nvPr/>
          </p:nvSpPr>
          <p:spPr>
            <a:xfrm>
              <a:off x="381000" y="2150762"/>
              <a:ext cx="5715000" cy="1676400"/>
            </a:xfrm>
            <a:prstGeom prst="rtTriangl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rot="997820">
              <a:off x="4073996" y="3018481"/>
              <a:ext cx="914400" cy="3810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a:endCxn id="24" idx="4"/>
            </p:cNvCxnSpPr>
            <p:nvPr/>
          </p:nvCxnSpPr>
          <p:spPr>
            <a:xfrm flipH="1">
              <a:off x="3238353" y="2988962"/>
              <a:ext cx="1333647" cy="1716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4" idx="0"/>
            </p:cNvCxnSpPr>
            <p:nvPr/>
          </p:nvCxnSpPr>
          <p:spPr>
            <a:xfrm flipH="1">
              <a:off x="1524000" y="2510210"/>
              <a:ext cx="1385317" cy="215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590800" y="2223985"/>
              <a:ext cx="762000" cy="307777"/>
            </a:xfrm>
            <a:prstGeom prst="rect">
              <a:avLst/>
            </a:prstGeom>
            <a:noFill/>
          </p:spPr>
          <p:txBody>
            <a:bodyPr wrap="square" rtlCol="0">
              <a:spAutoFit/>
            </a:bodyPr>
            <a:lstStyle/>
            <a:p>
              <a:r>
                <a:rPr lang="en-US" sz="1400" dirty="0" smtClean="0"/>
                <a:t>Crest</a:t>
              </a:r>
            </a:p>
          </p:txBody>
        </p:sp>
        <p:sp>
          <p:nvSpPr>
            <p:cNvPr id="45" name="TextBox 44"/>
            <p:cNvSpPr txBox="1"/>
            <p:nvPr/>
          </p:nvSpPr>
          <p:spPr>
            <a:xfrm>
              <a:off x="1447800" y="2223985"/>
              <a:ext cx="762000" cy="307777"/>
            </a:xfrm>
            <a:prstGeom prst="rect">
              <a:avLst/>
            </a:prstGeom>
            <a:noFill/>
          </p:spPr>
          <p:txBody>
            <a:bodyPr wrap="square" rtlCol="0">
              <a:spAutoFit/>
            </a:bodyPr>
            <a:lstStyle/>
            <a:p>
              <a:r>
                <a:rPr lang="en-US" sz="1400" dirty="0" smtClean="0"/>
                <a:t>Toe</a:t>
              </a:r>
            </a:p>
          </p:txBody>
        </p:sp>
        <p:sp>
          <p:nvSpPr>
            <p:cNvPr id="46" name="TextBox 45"/>
            <p:cNvSpPr txBox="1"/>
            <p:nvPr/>
          </p:nvSpPr>
          <p:spPr>
            <a:xfrm>
              <a:off x="3124200" y="2684162"/>
              <a:ext cx="762000" cy="307777"/>
            </a:xfrm>
            <a:prstGeom prst="rect">
              <a:avLst/>
            </a:prstGeom>
            <a:noFill/>
          </p:spPr>
          <p:txBody>
            <a:bodyPr wrap="square" rtlCol="0">
              <a:spAutoFit/>
            </a:bodyPr>
            <a:lstStyle/>
            <a:p>
              <a:r>
                <a:rPr lang="en-US" sz="1400" dirty="0" smtClean="0"/>
                <a:t>Toe</a:t>
              </a:r>
            </a:p>
          </p:txBody>
        </p:sp>
        <p:sp>
          <p:nvSpPr>
            <p:cNvPr id="15" name="Rectangle 14"/>
            <p:cNvSpPr/>
            <p:nvPr/>
          </p:nvSpPr>
          <p:spPr>
            <a:xfrm>
              <a:off x="381000" y="3505200"/>
              <a:ext cx="5715000" cy="53340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Slide Number Placeholder 4"/>
          <p:cNvSpPr txBox="1">
            <a:spLocks/>
          </p:cNvSpPr>
          <p:nvPr/>
        </p:nvSpPr>
        <p:spPr>
          <a:xfrm>
            <a:off x="35169" y="4114800"/>
            <a:ext cx="444562" cy="304800"/>
          </a:xfrm>
          <a:prstGeom prst="rect">
            <a:avLst/>
          </a:prstGeom>
          <a:solidFill>
            <a:schemeClr val="bg1">
              <a:alpha val="50000"/>
            </a:schemeClr>
          </a:solidFill>
        </p:spPr>
        <p:txBody>
          <a:bodyPr vert="horz" lIns="91440" tIns="45720" rIns="91440" bIns="45720" rtlCol="0" anchor="ctr"/>
          <a:lstStyle>
            <a:defPPr>
              <a:defRPr lang="en-US"/>
            </a:defPPr>
            <a:lvl1pPr marL="0" algn="r" defTabSz="914400" rtl="0" eaLnBrk="1" latinLnBrk="0" hangingPunct="1">
              <a:defRPr sz="667"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dirty="0" smtClean="0">
                <a:solidFill>
                  <a:srgbClr val="5C6770"/>
                </a:solidFill>
              </a:rPr>
              <a:t>27</a:t>
            </a:r>
            <a:endParaRPr lang="en-US" sz="1800" b="1" dirty="0">
              <a:solidFill>
                <a:srgbClr val="5C677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32" y="78882"/>
            <a:ext cx="5441337" cy="1064118"/>
          </a:xfrm>
        </p:spPr>
        <p:txBody>
          <a:bodyPr>
            <a:normAutofit/>
          </a:bodyPr>
          <a:lstStyle/>
          <a:p>
            <a:r>
              <a:rPr lang="en-US" sz="3200" b="1" dirty="0" smtClean="0">
                <a:latin typeface="Garamond" panose="02020404030301010803" pitchFamily="18" charset="0"/>
              </a:rPr>
              <a:t>Introduction</a:t>
            </a:r>
            <a:endParaRPr lang="en-US" sz="3200" b="1" dirty="0">
              <a:latin typeface="Garamond" panose="02020404030301010803" pitchFamily="18" charset="0"/>
            </a:endParaRPr>
          </a:p>
        </p:txBody>
      </p:sp>
      <p:sp>
        <p:nvSpPr>
          <p:cNvPr id="3" name="Content Placeholder 2"/>
          <p:cNvSpPr>
            <a:spLocks noGrp="1"/>
          </p:cNvSpPr>
          <p:nvPr>
            <p:ph sz="quarter" idx="13"/>
          </p:nvPr>
        </p:nvSpPr>
        <p:spPr>
          <a:xfrm>
            <a:off x="479731" y="1092200"/>
            <a:ext cx="5441009" cy="2489200"/>
          </a:xfrm>
        </p:spPr>
        <p:txBody>
          <a:bodyPr>
            <a:normAutofit/>
          </a:bodyPr>
          <a:lstStyle/>
          <a:p>
            <a:pPr algn="just">
              <a:buNone/>
            </a:pPr>
            <a:r>
              <a:rPr lang="en-US" sz="1600" b="1" dirty="0" smtClean="0"/>
              <a:t>   This hand book is intended to be a field guide </a:t>
            </a:r>
            <a:r>
              <a:rPr lang="en-US" sz="1600" b="1" dirty="0" smtClean="0"/>
              <a:t>for assistance in </a:t>
            </a:r>
            <a:r>
              <a:rPr lang="en-US" sz="1600" b="1" dirty="0" smtClean="0"/>
              <a:t>Rule 5 compliance on the jobsite.  It is not intended as an </a:t>
            </a:r>
            <a:r>
              <a:rPr lang="en-US" sz="1600" b="1" dirty="0" smtClean="0"/>
              <a:t>all-inclusive </a:t>
            </a:r>
            <a:r>
              <a:rPr lang="en-US" sz="1600" b="1" dirty="0" smtClean="0"/>
              <a:t>guide.  The Best Management Practices (BMPs) included in this book are the most frequently used </a:t>
            </a:r>
            <a:r>
              <a:rPr lang="en-US" sz="1600" b="1" dirty="0" smtClean="0"/>
              <a:t>and violated</a:t>
            </a:r>
            <a:r>
              <a:rPr lang="en-US" sz="1600" b="1" dirty="0" smtClean="0"/>
              <a:t>.  </a:t>
            </a:r>
            <a:r>
              <a:rPr lang="en-US" sz="1600" b="1" dirty="0" smtClean="0"/>
              <a:t>Additional BMPs </a:t>
            </a:r>
            <a:r>
              <a:rPr lang="en-US" sz="1600" b="1" dirty="0" smtClean="0"/>
              <a:t>may be </a:t>
            </a:r>
            <a:r>
              <a:rPr lang="en-US" sz="1600" b="1" dirty="0" smtClean="0"/>
              <a:t>employed for </a:t>
            </a:r>
            <a:r>
              <a:rPr lang="en-US" sz="1600" b="1" dirty="0" smtClean="0"/>
              <a:t>applicable jobsites</a:t>
            </a:r>
            <a:r>
              <a:rPr lang="en-US" sz="1600" b="1" dirty="0" smtClean="0"/>
              <a:t>. </a:t>
            </a:r>
            <a:endParaRPr lang="en-US" sz="1600" b="1" dirty="0"/>
          </a:p>
        </p:txBody>
      </p:sp>
      <p:sp>
        <p:nvSpPr>
          <p:cNvPr id="5" name="Slide Number Placeholder 4"/>
          <p:cNvSpPr>
            <a:spLocks noGrp="1"/>
          </p:cNvSpPr>
          <p:nvPr>
            <p:ph type="sldNum" sz="quarter" idx="12"/>
          </p:nvPr>
        </p:nvSpPr>
        <p:spPr>
          <a:xfrm>
            <a:off x="35169" y="4114800"/>
            <a:ext cx="401213" cy="304800"/>
          </a:xfrm>
          <a:solidFill>
            <a:schemeClr val="bg1">
              <a:alpha val="50000"/>
            </a:schemeClr>
          </a:solidFill>
        </p:spPr>
        <p:txBody>
          <a:bodyPr/>
          <a:lstStyle/>
          <a:p>
            <a:pPr algn="ctr"/>
            <a:r>
              <a:rPr lang="en-US" sz="2400" b="1" dirty="0">
                <a:solidFill>
                  <a:srgbClr val="5C6770"/>
                </a:solidFill>
              </a:rPr>
              <a:t>1</a:t>
            </a:r>
            <a:endParaRPr lang="en-US" sz="2400" b="1" dirty="0">
              <a:solidFill>
                <a:srgbClr val="5C677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32" y="152400"/>
            <a:ext cx="5441337" cy="1064118"/>
          </a:xfrm>
        </p:spPr>
        <p:txBody>
          <a:bodyPr>
            <a:normAutofit/>
          </a:bodyPr>
          <a:lstStyle/>
          <a:p>
            <a:r>
              <a:rPr lang="en-US" sz="2800" b="1" dirty="0" smtClean="0">
                <a:latin typeface="Garamond" panose="02020404030301010803" pitchFamily="18" charset="0"/>
              </a:rPr>
              <a:t>Inlet control measures</a:t>
            </a:r>
            <a:endParaRPr lang="en-US" sz="2800" b="1" dirty="0">
              <a:latin typeface="Garamond" panose="02020404030301010803" pitchFamily="18" charset="0"/>
            </a:endParaRPr>
          </a:p>
        </p:txBody>
      </p:sp>
      <p:sp>
        <p:nvSpPr>
          <p:cNvPr id="8" name="Content Placeholder 2"/>
          <p:cNvSpPr>
            <a:spLocks noGrp="1"/>
          </p:cNvSpPr>
          <p:nvPr>
            <p:ph sz="quarter" idx="13"/>
          </p:nvPr>
        </p:nvSpPr>
        <p:spPr>
          <a:xfrm>
            <a:off x="4267200" y="914400"/>
            <a:ext cx="1905000" cy="3230880"/>
          </a:xfrm>
        </p:spPr>
        <p:txBody>
          <a:bodyPr>
            <a:noAutofit/>
          </a:bodyPr>
          <a:lstStyle/>
          <a:p>
            <a:r>
              <a:rPr lang="en-US" sz="1400" b="1" dirty="0" smtClean="0"/>
              <a:t>Do not forget to protect the storm sewer inlets during the construction process!  These need protection from storm water runoff carrying sediment and debris.</a:t>
            </a:r>
            <a:endParaRPr lang="en-US" sz="1400" b="1" dirty="0"/>
          </a:p>
        </p:txBody>
      </p:sp>
      <p:pic>
        <p:nvPicPr>
          <p:cNvPr id="7" name="Picture 6" descr="Village of West Clay_sab_20070530_03.jpg"/>
          <p:cNvPicPr>
            <a:picLocks/>
          </p:cNvPicPr>
          <p:nvPr/>
        </p:nvPicPr>
        <p:blipFill>
          <a:blip r:embed="rId2" cstate="print"/>
          <a:stretch>
            <a:fillRect/>
          </a:stretch>
        </p:blipFill>
        <p:spPr>
          <a:xfrm>
            <a:off x="457200" y="990600"/>
            <a:ext cx="3886200" cy="3124200"/>
          </a:xfrm>
          <a:prstGeom prst="rect">
            <a:avLst/>
          </a:prstGeom>
        </p:spPr>
      </p:pic>
      <p:sp>
        <p:nvSpPr>
          <p:cNvPr id="9" name="Slide Number Placeholder 4"/>
          <p:cNvSpPr txBox="1">
            <a:spLocks/>
          </p:cNvSpPr>
          <p:nvPr/>
        </p:nvSpPr>
        <p:spPr>
          <a:xfrm>
            <a:off x="35169" y="4114800"/>
            <a:ext cx="444562" cy="304800"/>
          </a:xfrm>
          <a:prstGeom prst="rect">
            <a:avLst/>
          </a:prstGeom>
          <a:solidFill>
            <a:schemeClr val="bg1">
              <a:alpha val="50000"/>
            </a:schemeClr>
          </a:solidFill>
        </p:spPr>
        <p:txBody>
          <a:bodyPr vert="horz" lIns="91440" tIns="45720" rIns="91440" bIns="45720" rtlCol="0" anchor="ctr"/>
          <a:lstStyle>
            <a:defPPr>
              <a:defRPr lang="en-US"/>
            </a:defPPr>
            <a:lvl1pPr marL="0" algn="r" defTabSz="914400" rtl="0" eaLnBrk="1" latinLnBrk="0" hangingPunct="1">
              <a:defRPr sz="667"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dirty="0" smtClean="0">
                <a:solidFill>
                  <a:srgbClr val="5C6770"/>
                </a:solidFill>
              </a:rPr>
              <a:t>28</a:t>
            </a:r>
            <a:endParaRPr lang="en-US" sz="1800" b="1" dirty="0">
              <a:solidFill>
                <a:srgbClr val="5C677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32" y="155082"/>
            <a:ext cx="5441337" cy="1064118"/>
          </a:xfrm>
        </p:spPr>
        <p:txBody>
          <a:bodyPr>
            <a:normAutofit/>
          </a:bodyPr>
          <a:lstStyle/>
          <a:p>
            <a:r>
              <a:rPr lang="en-US" sz="2800" b="1" dirty="0" smtClean="0">
                <a:latin typeface="Garamond" panose="02020404030301010803" pitchFamily="18" charset="0"/>
              </a:rPr>
              <a:t>Inlet control measures</a:t>
            </a:r>
            <a:endParaRPr lang="en-US" sz="2800" b="1" dirty="0">
              <a:latin typeface="Garamond" panose="02020404030301010803" pitchFamily="18" charset="0"/>
            </a:endParaRPr>
          </a:p>
        </p:txBody>
      </p:sp>
      <p:sp>
        <p:nvSpPr>
          <p:cNvPr id="8" name="Content Placeholder 2"/>
          <p:cNvSpPr>
            <a:spLocks noGrp="1"/>
          </p:cNvSpPr>
          <p:nvPr>
            <p:ph sz="quarter" idx="13"/>
          </p:nvPr>
        </p:nvSpPr>
        <p:spPr>
          <a:xfrm>
            <a:off x="4038600" y="990600"/>
            <a:ext cx="1813560" cy="3124200"/>
          </a:xfrm>
        </p:spPr>
        <p:txBody>
          <a:bodyPr>
            <a:noAutofit/>
          </a:bodyPr>
          <a:lstStyle/>
          <a:p>
            <a:r>
              <a:rPr lang="en-US" sz="1400" b="1" dirty="0" smtClean="0"/>
              <a:t>Geotextile fabric mats help to filter sediment out of construction runoff.  These mats need to be maintained and may be overwhelmed during a heavy rain storm.</a:t>
            </a:r>
            <a:endParaRPr lang="en-US" sz="1400" b="1" dirty="0"/>
          </a:p>
        </p:txBody>
      </p:sp>
      <p:pic>
        <p:nvPicPr>
          <p:cNvPr id="6" name="Picture 5" descr="DSCF0363.jpg"/>
          <p:cNvPicPr>
            <a:picLocks/>
          </p:cNvPicPr>
          <p:nvPr/>
        </p:nvPicPr>
        <p:blipFill>
          <a:blip r:embed="rId2" cstate="print"/>
          <a:stretch>
            <a:fillRect/>
          </a:stretch>
        </p:blipFill>
        <p:spPr>
          <a:xfrm>
            <a:off x="457200" y="1066800"/>
            <a:ext cx="3657600" cy="2971800"/>
          </a:xfrm>
          <a:prstGeom prst="rect">
            <a:avLst/>
          </a:prstGeom>
        </p:spPr>
      </p:pic>
      <p:sp>
        <p:nvSpPr>
          <p:cNvPr id="9" name="Slide Number Placeholder 4"/>
          <p:cNvSpPr txBox="1">
            <a:spLocks/>
          </p:cNvSpPr>
          <p:nvPr/>
        </p:nvSpPr>
        <p:spPr>
          <a:xfrm>
            <a:off x="35169" y="4114800"/>
            <a:ext cx="444562" cy="304800"/>
          </a:xfrm>
          <a:prstGeom prst="rect">
            <a:avLst/>
          </a:prstGeom>
          <a:solidFill>
            <a:schemeClr val="bg1">
              <a:alpha val="50000"/>
            </a:schemeClr>
          </a:solidFill>
        </p:spPr>
        <p:txBody>
          <a:bodyPr vert="horz" lIns="91440" tIns="45720" rIns="91440" bIns="45720" rtlCol="0" anchor="ctr"/>
          <a:lstStyle>
            <a:defPPr>
              <a:defRPr lang="en-US"/>
            </a:defPPr>
            <a:lvl1pPr marL="0" algn="r" defTabSz="914400" rtl="0" eaLnBrk="1" latinLnBrk="0" hangingPunct="1">
              <a:defRPr sz="667"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dirty="0" smtClean="0">
                <a:solidFill>
                  <a:srgbClr val="5C6770"/>
                </a:solidFill>
              </a:rPr>
              <a:t>29</a:t>
            </a:r>
            <a:endParaRPr lang="en-US" sz="1800" b="1" dirty="0">
              <a:solidFill>
                <a:srgbClr val="5C677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32" y="152400"/>
            <a:ext cx="5441337" cy="1064118"/>
          </a:xfrm>
        </p:spPr>
        <p:txBody>
          <a:bodyPr>
            <a:normAutofit/>
          </a:bodyPr>
          <a:lstStyle/>
          <a:p>
            <a:r>
              <a:rPr lang="en-US" sz="2800" b="1" dirty="0" smtClean="0">
                <a:latin typeface="Garamond" panose="02020404030301010803" pitchFamily="18" charset="0"/>
              </a:rPr>
              <a:t>Inlet control measures</a:t>
            </a:r>
            <a:endParaRPr lang="en-US" sz="2800" b="1" dirty="0">
              <a:latin typeface="Garamond" panose="02020404030301010803" pitchFamily="18" charset="0"/>
            </a:endParaRPr>
          </a:p>
        </p:txBody>
      </p:sp>
      <p:sp>
        <p:nvSpPr>
          <p:cNvPr id="8" name="Content Placeholder 2"/>
          <p:cNvSpPr>
            <a:spLocks noGrp="1"/>
          </p:cNvSpPr>
          <p:nvPr>
            <p:ph sz="quarter" idx="13"/>
          </p:nvPr>
        </p:nvSpPr>
        <p:spPr>
          <a:xfrm>
            <a:off x="4038600" y="1219200"/>
            <a:ext cx="1813560" cy="2926080"/>
          </a:xfrm>
        </p:spPr>
        <p:txBody>
          <a:bodyPr>
            <a:normAutofit/>
          </a:bodyPr>
          <a:lstStyle/>
          <a:p>
            <a:r>
              <a:rPr lang="en-US" sz="1400" b="1" dirty="0" smtClean="0"/>
              <a:t>This poorly maintained inlet control BMP was not robust enough for storm water flow.  It has become clogged with sediment.</a:t>
            </a:r>
            <a:endParaRPr lang="en-US" sz="1400" b="1" dirty="0"/>
          </a:p>
        </p:txBody>
      </p:sp>
      <p:pic>
        <p:nvPicPr>
          <p:cNvPr id="6" name="Picture 5" descr="ORTC Inlet N of Div at Clark (13 Feb 13).jpg"/>
          <p:cNvPicPr>
            <a:picLocks/>
          </p:cNvPicPr>
          <p:nvPr/>
        </p:nvPicPr>
        <p:blipFill>
          <a:blip r:embed="rId2" cstate="print"/>
          <a:stretch>
            <a:fillRect/>
          </a:stretch>
        </p:blipFill>
        <p:spPr>
          <a:xfrm>
            <a:off x="457200" y="1216518"/>
            <a:ext cx="3657600" cy="2898282"/>
          </a:xfrm>
          <a:prstGeom prst="rect">
            <a:avLst/>
          </a:prstGeom>
        </p:spPr>
      </p:pic>
      <p:sp>
        <p:nvSpPr>
          <p:cNvPr id="9" name="Slide Number Placeholder 4"/>
          <p:cNvSpPr txBox="1">
            <a:spLocks/>
          </p:cNvSpPr>
          <p:nvPr/>
        </p:nvSpPr>
        <p:spPr>
          <a:xfrm>
            <a:off x="35169" y="4114800"/>
            <a:ext cx="444562" cy="304800"/>
          </a:xfrm>
          <a:prstGeom prst="rect">
            <a:avLst/>
          </a:prstGeom>
          <a:solidFill>
            <a:schemeClr val="bg1">
              <a:alpha val="50000"/>
            </a:schemeClr>
          </a:solidFill>
        </p:spPr>
        <p:txBody>
          <a:bodyPr vert="horz" lIns="91440" tIns="45720" rIns="91440" bIns="45720" rtlCol="0" anchor="ctr"/>
          <a:lstStyle>
            <a:defPPr>
              <a:defRPr lang="en-US"/>
            </a:defPPr>
            <a:lvl1pPr marL="0" algn="r" defTabSz="914400" rtl="0" eaLnBrk="1" latinLnBrk="0" hangingPunct="1">
              <a:defRPr sz="667"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dirty="0" smtClean="0">
                <a:solidFill>
                  <a:srgbClr val="5C6770"/>
                </a:solidFill>
              </a:rPr>
              <a:t>30</a:t>
            </a:r>
            <a:endParaRPr lang="en-US" sz="1800" b="1" dirty="0">
              <a:solidFill>
                <a:srgbClr val="5C677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082"/>
            <a:ext cx="5441337" cy="1064118"/>
          </a:xfrm>
        </p:spPr>
        <p:txBody>
          <a:bodyPr>
            <a:normAutofit/>
          </a:bodyPr>
          <a:lstStyle/>
          <a:p>
            <a:r>
              <a:rPr lang="en-US" sz="2800" b="1" dirty="0" smtClean="0">
                <a:latin typeface="Garamond" panose="02020404030301010803" pitchFamily="18" charset="0"/>
              </a:rPr>
              <a:t>Inlet control measures</a:t>
            </a:r>
            <a:endParaRPr lang="en-US" sz="2800" b="1" dirty="0">
              <a:latin typeface="Garamond" panose="02020404030301010803" pitchFamily="18" charset="0"/>
            </a:endParaRPr>
          </a:p>
        </p:txBody>
      </p:sp>
      <p:sp>
        <p:nvSpPr>
          <p:cNvPr id="8" name="Content Placeholder 2"/>
          <p:cNvSpPr>
            <a:spLocks noGrp="1"/>
          </p:cNvSpPr>
          <p:nvPr>
            <p:ph sz="quarter" idx="13"/>
          </p:nvPr>
        </p:nvSpPr>
        <p:spPr>
          <a:xfrm>
            <a:off x="4282440" y="838199"/>
            <a:ext cx="1813560" cy="3327401"/>
          </a:xfrm>
        </p:spPr>
        <p:txBody>
          <a:bodyPr>
            <a:noAutofit/>
          </a:bodyPr>
          <a:lstStyle/>
          <a:p>
            <a:r>
              <a:rPr lang="en-US" sz="1400" b="1" dirty="0" smtClean="0"/>
              <a:t>Wire fencing reinforcement of the geotextile fabric works better than wood stakes.  However, the fabric at the base of this BMP is not fully protected and has failed.</a:t>
            </a:r>
            <a:endParaRPr lang="en-US" sz="1400" b="1" dirty="0"/>
          </a:p>
        </p:txBody>
      </p:sp>
      <p:pic>
        <p:nvPicPr>
          <p:cNvPr id="7" name="Picture 6" descr="Erosion Control_sab_20130802_09.jpg"/>
          <p:cNvPicPr>
            <a:picLocks noChangeAspect="1"/>
          </p:cNvPicPr>
          <p:nvPr/>
        </p:nvPicPr>
        <p:blipFill>
          <a:blip r:embed="rId2" cstate="print"/>
          <a:stretch>
            <a:fillRect/>
          </a:stretch>
        </p:blipFill>
        <p:spPr>
          <a:xfrm>
            <a:off x="457200" y="914400"/>
            <a:ext cx="3825240" cy="3200400"/>
          </a:xfrm>
          <a:prstGeom prst="rect">
            <a:avLst/>
          </a:prstGeom>
        </p:spPr>
      </p:pic>
      <p:sp>
        <p:nvSpPr>
          <p:cNvPr id="9" name="Slide Number Placeholder 4"/>
          <p:cNvSpPr txBox="1">
            <a:spLocks/>
          </p:cNvSpPr>
          <p:nvPr/>
        </p:nvSpPr>
        <p:spPr>
          <a:xfrm>
            <a:off x="35169" y="4114800"/>
            <a:ext cx="444562" cy="304800"/>
          </a:xfrm>
          <a:prstGeom prst="rect">
            <a:avLst/>
          </a:prstGeom>
          <a:solidFill>
            <a:schemeClr val="bg1">
              <a:alpha val="50000"/>
            </a:schemeClr>
          </a:solidFill>
        </p:spPr>
        <p:txBody>
          <a:bodyPr vert="horz" lIns="91440" tIns="45720" rIns="91440" bIns="45720" rtlCol="0" anchor="ctr"/>
          <a:lstStyle>
            <a:defPPr>
              <a:defRPr lang="en-US"/>
            </a:defPPr>
            <a:lvl1pPr marL="0" algn="r" defTabSz="914400" rtl="0" eaLnBrk="1" latinLnBrk="0" hangingPunct="1">
              <a:defRPr sz="667"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dirty="0" smtClean="0">
                <a:solidFill>
                  <a:srgbClr val="5C6770"/>
                </a:solidFill>
              </a:rPr>
              <a:t>31</a:t>
            </a:r>
            <a:endParaRPr lang="en-US" sz="1800" b="1" dirty="0">
              <a:solidFill>
                <a:srgbClr val="5C677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32" y="152400"/>
            <a:ext cx="5441337" cy="1064118"/>
          </a:xfrm>
        </p:spPr>
        <p:txBody>
          <a:bodyPr>
            <a:normAutofit/>
          </a:bodyPr>
          <a:lstStyle/>
          <a:p>
            <a:r>
              <a:rPr lang="en-US" sz="2800" b="1" dirty="0" smtClean="0">
                <a:latin typeface="Garamond" panose="02020404030301010803" pitchFamily="18" charset="0"/>
              </a:rPr>
              <a:t>Inlet control measures</a:t>
            </a:r>
            <a:endParaRPr lang="en-US" sz="2800" b="1" dirty="0">
              <a:latin typeface="Garamond" panose="02020404030301010803" pitchFamily="18" charset="0"/>
            </a:endParaRPr>
          </a:p>
        </p:txBody>
      </p:sp>
      <p:sp>
        <p:nvSpPr>
          <p:cNvPr id="8" name="Content Placeholder 2"/>
          <p:cNvSpPr>
            <a:spLocks noGrp="1"/>
          </p:cNvSpPr>
          <p:nvPr>
            <p:ph sz="quarter" idx="13"/>
          </p:nvPr>
        </p:nvSpPr>
        <p:spPr>
          <a:xfrm>
            <a:off x="4282440" y="883920"/>
            <a:ext cx="1813560" cy="3281681"/>
          </a:xfrm>
        </p:spPr>
        <p:txBody>
          <a:bodyPr>
            <a:noAutofit/>
          </a:bodyPr>
          <a:lstStyle/>
          <a:p>
            <a:r>
              <a:rPr lang="en-US" sz="1350" b="1" dirty="0" smtClean="0"/>
              <a:t>This inlet control BMP has geotextile fabric reinforced with wire fencing and the base of the fabric is surrounded  by filter stone.  This BMP will withstand a heavy rain event.</a:t>
            </a:r>
            <a:endParaRPr lang="en-US" sz="1350" b="1" dirty="0"/>
          </a:p>
        </p:txBody>
      </p:sp>
      <p:pic>
        <p:nvPicPr>
          <p:cNvPr id="9" name="Picture 8" descr="Nineveh-20131125-01158.jpg"/>
          <p:cNvPicPr>
            <a:picLocks/>
          </p:cNvPicPr>
          <p:nvPr/>
        </p:nvPicPr>
        <p:blipFill>
          <a:blip r:embed="rId2" cstate="print"/>
          <a:stretch>
            <a:fillRect/>
          </a:stretch>
        </p:blipFill>
        <p:spPr>
          <a:xfrm>
            <a:off x="457199" y="990600"/>
            <a:ext cx="3886201" cy="3124200"/>
          </a:xfrm>
          <a:prstGeom prst="rect">
            <a:avLst/>
          </a:prstGeom>
        </p:spPr>
      </p:pic>
      <p:sp>
        <p:nvSpPr>
          <p:cNvPr id="7" name="Slide Number Placeholder 4"/>
          <p:cNvSpPr txBox="1">
            <a:spLocks/>
          </p:cNvSpPr>
          <p:nvPr/>
        </p:nvSpPr>
        <p:spPr>
          <a:xfrm>
            <a:off x="35169" y="4114800"/>
            <a:ext cx="444562" cy="304800"/>
          </a:xfrm>
          <a:prstGeom prst="rect">
            <a:avLst/>
          </a:prstGeom>
          <a:solidFill>
            <a:schemeClr val="bg1">
              <a:alpha val="50000"/>
            </a:schemeClr>
          </a:solidFill>
        </p:spPr>
        <p:txBody>
          <a:bodyPr vert="horz" lIns="91440" tIns="45720" rIns="91440" bIns="45720" rtlCol="0" anchor="ctr"/>
          <a:lstStyle>
            <a:defPPr>
              <a:defRPr lang="en-US"/>
            </a:defPPr>
            <a:lvl1pPr marL="0" algn="r" defTabSz="914400" rtl="0" eaLnBrk="1" latinLnBrk="0" hangingPunct="1">
              <a:defRPr sz="667"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dirty="0" smtClean="0">
                <a:solidFill>
                  <a:srgbClr val="5C6770"/>
                </a:solidFill>
              </a:rPr>
              <a:t>32</a:t>
            </a:r>
            <a:endParaRPr lang="en-US" sz="1800" b="1" dirty="0">
              <a:solidFill>
                <a:srgbClr val="5C677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32" y="155082"/>
            <a:ext cx="5441337" cy="1064118"/>
          </a:xfrm>
        </p:spPr>
        <p:txBody>
          <a:bodyPr>
            <a:normAutofit/>
          </a:bodyPr>
          <a:lstStyle/>
          <a:p>
            <a:r>
              <a:rPr lang="en-US" sz="2800" b="1" dirty="0" smtClean="0">
                <a:latin typeface="Garamond" panose="02020404030301010803" pitchFamily="18" charset="0"/>
              </a:rPr>
              <a:t>Inlet control measures</a:t>
            </a:r>
            <a:endParaRPr lang="en-US" sz="2800" b="1" dirty="0">
              <a:latin typeface="Garamond" panose="02020404030301010803" pitchFamily="18" charset="0"/>
            </a:endParaRPr>
          </a:p>
        </p:txBody>
      </p:sp>
      <p:sp>
        <p:nvSpPr>
          <p:cNvPr id="8" name="Content Placeholder 2"/>
          <p:cNvSpPr>
            <a:spLocks noGrp="1"/>
          </p:cNvSpPr>
          <p:nvPr>
            <p:ph sz="quarter" idx="13"/>
          </p:nvPr>
        </p:nvSpPr>
        <p:spPr>
          <a:xfrm>
            <a:off x="4282440" y="1143000"/>
            <a:ext cx="1813560" cy="2926080"/>
          </a:xfrm>
        </p:spPr>
        <p:txBody>
          <a:bodyPr>
            <a:normAutofit/>
          </a:bodyPr>
          <a:lstStyle/>
          <a:p>
            <a:r>
              <a:rPr lang="en-US" sz="1400" b="1" dirty="0" smtClean="0"/>
              <a:t>Try to avoid concrete mixing next to storm drain inlets.  Especially, next to inlets with failing </a:t>
            </a:r>
            <a:r>
              <a:rPr lang="en-US" sz="1400" b="1" dirty="0" err="1" smtClean="0"/>
              <a:t>BMPs</a:t>
            </a:r>
            <a:r>
              <a:rPr lang="en-US" sz="1400" b="1" dirty="0" smtClean="0"/>
              <a:t>. </a:t>
            </a:r>
            <a:endParaRPr lang="en-US" sz="1400" b="1" dirty="0"/>
          </a:p>
        </p:txBody>
      </p:sp>
      <p:pic>
        <p:nvPicPr>
          <p:cNvPr id="6" name="Picture 5" descr="IMG-20130722-00886.jpg"/>
          <p:cNvPicPr>
            <a:picLocks/>
          </p:cNvPicPr>
          <p:nvPr/>
        </p:nvPicPr>
        <p:blipFill>
          <a:blip r:embed="rId2" cstate="print"/>
          <a:stretch>
            <a:fillRect/>
          </a:stretch>
        </p:blipFill>
        <p:spPr>
          <a:xfrm>
            <a:off x="457200" y="1219200"/>
            <a:ext cx="3825240" cy="2895600"/>
          </a:xfrm>
          <a:prstGeom prst="rect">
            <a:avLst/>
          </a:prstGeom>
        </p:spPr>
      </p:pic>
      <p:sp>
        <p:nvSpPr>
          <p:cNvPr id="9" name="Slide Number Placeholder 4"/>
          <p:cNvSpPr txBox="1">
            <a:spLocks/>
          </p:cNvSpPr>
          <p:nvPr/>
        </p:nvSpPr>
        <p:spPr>
          <a:xfrm>
            <a:off x="35169" y="4114800"/>
            <a:ext cx="444562" cy="304800"/>
          </a:xfrm>
          <a:prstGeom prst="rect">
            <a:avLst/>
          </a:prstGeom>
          <a:solidFill>
            <a:schemeClr val="bg1">
              <a:alpha val="50000"/>
            </a:schemeClr>
          </a:solidFill>
        </p:spPr>
        <p:txBody>
          <a:bodyPr vert="horz" lIns="91440" tIns="45720" rIns="91440" bIns="45720" rtlCol="0" anchor="ctr"/>
          <a:lstStyle>
            <a:defPPr>
              <a:defRPr lang="en-US"/>
            </a:defPPr>
            <a:lvl1pPr marL="0" algn="r" defTabSz="914400" rtl="0" eaLnBrk="1" latinLnBrk="0" hangingPunct="1">
              <a:defRPr sz="667"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dirty="0" smtClean="0">
                <a:solidFill>
                  <a:srgbClr val="5C6770"/>
                </a:solidFill>
              </a:rPr>
              <a:t>33</a:t>
            </a:r>
            <a:endParaRPr lang="en-US" sz="1800" b="1" dirty="0">
              <a:solidFill>
                <a:srgbClr val="5C677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32" y="76200"/>
            <a:ext cx="5441337" cy="1064118"/>
          </a:xfrm>
        </p:spPr>
        <p:txBody>
          <a:bodyPr>
            <a:normAutofit/>
          </a:bodyPr>
          <a:lstStyle/>
          <a:p>
            <a:r>
              <a:rPr lang="en-US" sz="3200" b="1" dirty="0" smtClean="0">
                <a:latin typeface="Garamond" panose="02020404030301010803" pitchFamily="18" charset="0"/>
              </a:rPr>
              <a:t>Concrete washout</a:t>
            </a:r>
            <a:endParaRPr lang="en-US" sz="3200" b="1" dirty="0">
              <a:latin typeface="Garamond" panose="02020404030301010803" pitchFamily="18" charset="0"/>
            </a:endParaRPr>
          </a:p>
        </p:txBody>
      </p:sp>
      <p:sp>
        <p:nvSpPr>
          <p:cNvPr id="6" name="Content Placeholder 5"/>
          <p:cNvSpPr>
            <a:spLocks noGrp="1"/>
          </p:cNvSpPr>
          <p:nvPr>
            <p:ph sz="quarter" idx="13"/>
          </p:nvPr>
        </p:nvSpPr>
        <p:spPr>
          <a:xfrm>
            <a:off x="479731" y="838200"/>
            <a:ext cx="5441009" cy="3276600"/>
          </a:xfrm>
        </p:spPr>
        <p:txBody>
          <a:bodyPr>
            <a:noAutofit/>
          </a:bodyPr>
          <a:lstStyle/>
          <a:p>
            <a:pPr algn="just"/>
            <a:r>
              <a:rPr lang="en-US" sz="1600" b="1" dirty="0" smtClean="0"/>
              <a:t>Concrete waste and rinse water cannot be dumped on the ground.  The chemicals in concrete can leach into ground and surface waters.  These chemicals can raise the pH levels in water that harm plants and animals.  Concrete washout pits should be placed at least 50 feet from any waterways or inlets.  Access points should be stabilized and the location marked with signage.   The washout should be surrounded with sandbags or hay bales to contain the waste and lined with a 10 mil thick minimum plastic sheeting.</a:t>
            </a:r>
          </a:p>
          <a:p>
            <a:pPr algn="just"/>
            <a:endParaRPr lang="en-US" sz="1600" b="1" dirty="0" smtClean="0"/>
          </a:p>
        </p:txBody>
      </p:sp>
      <p:sp>
        <p:nvSpPr>
          <p:cNvPr id="8" name="Slide Number Placeholder 4"/>
          <p:cNvSpPr txBox="1">
            <a:spLocks/>
          </p:cNvSpPr>
          <p:nvPr/>
        </p:nvSpPr>
        <p:spPr>
          <a:xfrm>
            <a:off x="35169" y="4114800"/>
            <a:ext cx="444562" cy="304800"/>
          </a:xfrm>
          <a:prstGeom prst="rect">
            <a:avLst/>
          </a:prstGeom>
          <a:solidFill>
            <a:schemeClr val="bg1">
              <a:alpha val="50000"/>
            </a:schemeClr>
          </a:solidFill>
        </p:spPr>
        <p:txBody>
          <a:bodyPr vert="horz" lIns="91440" tIns="45720" rIns="91440" bIns="45720" rtlCol="0" anchor="ctr"/>
          <a:lstStyle>
            <a:defPPr>
              <a:defRPr lang="en-US"/>
            </a:defPPr>
            <a:lvl1pPr marL="0" algn="r" defTabSz="914400" rtl="0" eaLnBrk="1" latinLnBrk="0" hangingPunct="1">
              <a:defRPr sz="667"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dirty="0" smtClean="0">
                <a:solidFill>
                  <a:srgbClr val="5C6770"/>
                </a:solidFill>
              </a:rPr>
              <a:t>34</a:t>
            </a:r>
            <a:endParaRPr lang="en-US" sz="1800" b="1" dirty="0">
              <a:solidFill>
                <a:srgbClr val="5C677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32" y="155082"/>
            <a:ext cx="5441337" cy="1064118"/>
          </a:xfrm>
        </p:spPr>
        <p:txBody>
          <a:bodyPr>
            <a:normAutofit/>
          </a:bodyPr>
          <a:lstStyle/>
          <a:p>
            <a:r>
              <a:rPr lang="en-US" sz="3200" b="1" dirty="0" smtClean="0">
                <a:latin typeface="Garamond" panose="02020404030301010803" pitchFamily="18" charset="0"/>
              </a:rPr>
              <a:t>Concrete washout</a:t>
            </a:r>
            <a:endParaRPr lang="en-US" sz="3200" b="1" dirty="0">
              <a:latin typeface="Garamond" panose="02020404030301010803" pitchFamily="18" charset="0"/>
            </a:endParaRPr>
          </a:p>
        </p:txBody>
      </p:sp>
      <p:sp>
        <p:nvSpPr>
          <p:cNvPr id="8" name="Content Placeholder 2"/>
          <p:cNvSpPr>
            <a:spLocks noGrp="1"/>
          </p:cNvSpPr>
          <p:nvPr>
            <p:ph sz="quarter" idx="13"/>
          </p:nvPr>
        </p:nvSpPr>
        <p:spPr>
          <a:xfrm>
            <a:off x="4206240" y="1143000"/>
            <a:ext cx="1813560" cy="2926080"/>
          </a:xfrm>
        </p:spPr>
        <p:txBody>
          <a:bodyPr>
            <a:normAutofit/>
          </a:bodyPr>
          <a:lstStyle/>
          <a:p>
            <a:r>
              <a:rPr lang="en-US" sz="1600" b="1" dirty="0" smtClean="0"/>
              <a:t>Concrete waste and washout cannot be dumped on the ground.  This can be a serious Rule 5 violation. </a:t>
            </a:r>
            <a:endParaRPr lang="en-US" sz="1600" b="1" dirty="0"/>
          </a:p>
        </p:txBody>
      </p:sp>
      <p:pic>
        <p:nvPicPr>
          <p:cNvPr id="7" name="Picture 6" descr="DSC00052.JPG"/>
          <p:cNvPicPr>
            <a:picLocks noChangeAspect="1"/>
          </p:cNvPicPr>
          <p:nvPr/>
        </p:nvPicPr>
        <p:blipFill>
          <a:blip r:embed="rId2" cstate="print"/>
          <a:stretch>
            <a:fillRect/>
          </a:stretch>
        </p:blipFill>
        <p:spPr>
          <a:xfrm>
            <a:off x="406400" y="1143000"/>
            <a:ext cx="3860800" cy="2895600"/>
          </a:xfrm>
          <a:prstGeom prst="rect">
            <a:avLst/>
          </a:prstGeom>
        </p:spPr>
      </p:pic>
      <p:sp>
        <p:nvSpPr>
          <p:cNvPr id="9" name="Slide Number Placeholder 4"/>
          <p:cNvSpPr txBox="1">
            <a:spLocks/>
          </p:cNvSpPr>
          <p:nvPr/>
        </p:nvSpPr>
        <p:spPr>
          <a:xfrm>
            <a:off x="35169" y="4114800"/>
            <a:ext cx="444562" cy="304800"/>
          </a:xfrm>
          <a:prstGeom prst="rect">
            <a:avLst/>
          </a:prstGeom>
          <a:solidFill>
            <a:schemeClr val="bg1">
              <a:alpha val="50000"/>
            </a:schemeClr>
          </a:solidFill>
        </p:spPr>
        <p:txBody>
          <a:bodyPr vert="horz" lIns="91440" tIns="45720" rIns="91440" bIns="45720" rtlCol="0" anchor="ctr"/>
          <a:lstStyle>
            <a:defPPr>
              <a:defRPr lang="en-US"/>
            </a:defPPr>
            <a:lvl1pPr marL="0" algn="r" defTabSz="914400" rtl="0" eaLnBrk="1" latinLnBrk="0" hangingPunct="1">
              <a:defRPr sz="667"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dirty="0" smtClean="0">
                <a:solidFill>
                  <a:srgbClr val="5C6770"/>
                </a:solidFill>
              </a:rPr>
              <a:t>35</a:t>
            </a:r>
            <a:endParaRPr lang="en-US" sz="1800" b="1" dirty="0">
              <a:solidFill>
                <a:srgbClr val="5C677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32" y="155082"/>
            <a:ext cx="5441337" cy="1064118"/>
          </a:xfrm>
        </p:spPr>
        <p:txBody>
          <a:bodyPr>
            <a:normAutofit/>
          </a:bodyPr>
          <a:lstStyle/>
          <a:p>
            <a:r>
              <a:rPr lang="en-US" sz="3200" b="1" dirty="0" smtClean="0">
                <a:latin typeface="Garamond" panose="02020404030301010803" pitchFamily="18" charset="0"/>
              </a:rPr>
              <a:t>Concrete washout</a:t>
            </a:r>
            <a:endParaRPr lang="en-US" sz="3200" b="1" dirty="0">
              <a:latin typeface="Garamond" panose="02020404030301010803" pitchFamily="18" charset="0"/>
            </a:endParaRPr>
          </a:p>
        </p:txBody>
      </p:sp>
      <p:sp>
        <p:nvSpPr>
          <p:cNvPr id="8" name="Content Placeholder 2"/>
          <p:cNvSpPr>
            <a:spLocks noGrp="1"/>
          </p:cNvSpPr>
          <p:nvPr>
            <p:ph sz="quarter" idx="13"/>
          </p:nvPr>
        </p:nvSpPr>
        <p:spPr>
          <a:xfrm>
            <a:off x="4038600" y="1219200"/>
            <a:ext cx="1813560" cy="2926080"/>
          </a:xfrm>
        </p:spPr>
        <p:txBody>
          <a:bodyPr>
            <a:normAutofit/>
          </a:bodyPr>
          <a:lstStyle/>
          <a:p>
            <a:r>
              <a:rPr lang="en-US" sz="1400" b="1" dirty="0" smtClean="0"/>
              <a:t>Gravel can be used as a perimeter support, but without a plastic liner, liquids can seep through. </a:t>
            </a:r>
            <a:endParaRPr lang="en-US" sz="1400" b="1" dirty="0"/>
          </a:p>
        </p:txBody>
      </p:sp>
      <p:pic>
        <p:nvPicPr>
          <p:cNvPr id="6" name="Picture 5" descr="Village of West Clay_sab_20140407_05.jpg"/>
          <p:cNvPicPr>
            <a:picLocks noChangeAspect="1"/>
          </p:cNvPicPr>
          <p:nvPr/>
        </p:nvPicPr>
        <p:blipFill>
          <a:blip r:embed="rId2" cstate="print"/>
          <a:stretch>
            <a:fillRect/>
          </a:stretch>
        </p:blipFill>
        <p:spPr>
          <a:xfrm>
            <a:off x="457200" y="1219200"/>
            <a:ext cx="3657600" cy="2895600"/>
          </a:xfrm>
          <a:prstGeom prst="rect">
            <a:avLst/>
          </a:prstGeom>
        </p:spPr>
      </p:pic>
      <p:sp>
        <p:nvSpPr>
          <p:cNvPr id="9" name="Slide Number Placeholder 4"/>
          <p:cNvSpPr txBox="1">
            <a:spLocks/>
          </p:cNvSpPr>
          <p:nvPr/>
        </p:nvSpPr>
        <p:spPr>
          <a:xfrm>
            <a:off x="35169" y="4114800"/>
            <a:ext cx="444562" cy="304800"/>
          </a:xfrm>
          <a:prstGeom prst="rect">
            <a:avLst/>
          </a:prstGeom>
          <a:solidFill>
            <a:schemeClr val="bg1">
              <a:alpha val="50000"/>
            </a:schemeClr>
          </a:solidFill>
        </p:spPr>
        <p:txBody>
          <a:bodyPr vert="horz" lIns="91440" tIns="45720" rIns="91440" bIns="45720" rtlCol="0" anchor="ctr"/>
          <a:lstStyle>
            <a:defPPr>
              <a:defRPr lang="en-US"/>
            </a:defPPr>
            <a:lvl1pPr marL="0" algn="r" defTabSz="914400" rtl="0" eaLnBrk="1" latinLnBrk="0" hangingPunct="1">
              <a:defRPr sz="667"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dirty="0" smtClean="0">
                <a:solidFill>
                  <a:srgbClr val="5C6770"/>
                </a:solidFill>
              </a:rPr>
              <a:t>36</a:t>
            </a:r>
            <a:endParaRPr lang="en-US" sz="1800" b="1" dirty="0">
              <a:solidFill>
                <a:srgbClr val="5C677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32" y="155082"/>
            <a:ext cx="5441337" cy="1064118"/>
          </a:xfrm>
        </p:spPr>
        <p:txBody>
          <a:bodyPr>
            <a:normAutofit/>
          </a:bodyPr>
          <a:lstStyle/>
          <a:p>
            <a:r>
              <a:rPr lang="en-US" sz="3200" b="1" dirty="0" smtClean="0">
                <a:latin typeface="Garamond" panose="02020404030301010803" pitchFamily="18" charset="0"/>
              </a:rPr>
              <a:t>Concrete washout</a:t>
            </a:r>
            <a:endParaRPr lang="en-US" sz="3200" b="1" dirty="0">
              <a:latin typeface="Garamond" panose="02020404030301010803" pitchFamily="18" charset="0"/>
            </a:endParaRPr>
          </a:p>
        </p:txBody>
      </p:sp>
      <p:sp>
        <p:nvSpPr>
          <p:cNvPr id="8" name="Content Placeholder 2"/>
          <p:cNvSpPr>
            <a:spLocks noGrp="1"/>
          </p:cNvSpPr>
          <p:nvPr>
            <p:ph sz="quarter" idx="13"/>
          </p:nvPr>
        </p:nvSpPr>
        <p:spPr>
          <a:xfrm>
            <a:off x="4038600" y="914400"/>
            <a:ext cx="1981200" cy="3205481"/>
          </a:xfrm>
        </p:spPr>
        <p:txBody>
          <a:bodyPr>
            <a:noAutofit/>
          </a:bodyPr>
          <a:lstStyle/>
          <a:p>
            <a:r>
              <a:rPr lang="en-US" sz="1350" b="1" dirty="0" smtClean="0"/>
              <a:t>This is a proper concrete washout.  The pit is surrounded and supported by hay bales staked down.  It is lined with plastic sheeting.  Access to the area is on a stable surface and the pit is properly marked. </a:t>
            </a:r>
            <a:endParaRPr lang="en-US" sz="1350" b="1" dirty="0"/>
          </a:p>
        </p:txBody>
      </p:sp>
      <p:pic>
        <p:nvPicPr>
          <p:cNvPr id="7" name="Picture 6" descr="Village of West Clay_sab_20070530_05.jpg"/>
          <p:cNvPicPr>
            <a:picLocks noChangeAspect="1"/>
          </p:cNvPicPr>
          <p:nvPr/>
        </p:nvPicPr>
        <p:blipFill>
          <a:blip r:embed="rId2" cstate="print"/>
          <a:stretch>
            <a:fillRect/>
          </a:stretch>
        </p:blipFill>
        <p:spPr>
          <a:xfrm>
            <a:off x="457200" y="960120"/>
            <a:ext cx="3657600" cy="3154680"/>
          </a:xfrm>
          <a:prstGeom prst="rect">
            <a:avLst/>
          </a:prstGeom>
        </p:spPr>
      </p:pic>
      <p:sp>
        <p:nvSpPr>
          <p:cNvPr id="9" name="Slide Number Placeholder 4"/>
          <p:cNvSpPr txBox="1">
            <a:spLocks/>
          </p:cNvSpPr>
          <p:nvPr/>
        </p:nvSpPr>
        <p:spPr>
          <a:xfrm>
            <a:off x="35169" y="4114800"/>
            <a:ext cx="444562" cy="304800"/>
          </a:xfrm>
          <a:prstGeom prst="rect">
            <a:avLst/>
          </a:prstGeom>
          <a:solidFill>
            <a:schemeClr val="bg1">
              <a:alpha val="50000"/>
            </a:schemeClr>
          </a:solidFill>
        </p:spPr>
        <p:txBody>
          <a:bodyPr vert="horz" lIns="91440" tIns="45720" rIns="91440" bIns="45720" rtlCol="0" anchor="ctr"/>
          <a:lstStyle>
            <a:defPPr>
              <a:defRPr lang="en-US"/>
            </a:defPPr>
            <a:lvl1pPr marL="0" algn="r" defTabSz="914400" rtl="0" eaLnBrk="1" latinLnBrk="0" hangingPunct="1">
              <a:defRPr sz="667"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dirty="0" smtClean="0">
                <a:solidFill>
                  <a:srgbClr val="5C6770"/>
                </a:solidFill>
              </a:rPr>
              <a:t>37</a:t>
            </a:r>
            <a:endParaRPr lang="en-US" sz="1800" b="1" dirty="0">
              <a:solidFill>
                <a:srgbClr val="5C677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32" y="78882"/>
            <a:ext cx="5441337" cy="1064118"/>
          </a:xfrm>
        </p:spPr>
        <p:txBody>
          <a:bodyPr>
            <a:normAutofit/>
          </a:bodyPr>
          <a:lstStyle/>
          <a:p>
            <a:r>
              <a:rPr lang="en-US" sz="3200" b="1" dirty="0" smtClean="0">
                <a:latin typeface="Garamond" panose="02020404030301010803" pitchFamily="18" charset="0"/>
              </a:rPr>
              <a:t>Legislation</a:t>
            </a:r>
            <a:endParaRPr lang="en-US" sz="3200" b="1" dirty="0">
              <a:latin typeface="Garamond" panose="02020404030301010803" pitchFamily="18" charset="0"/>
            </a:endParaRPr>
          </a:p>
        </p:txBody>
      </p:sp>
      <p:sp>
        <p:nvSpPr>
          <p:cNvPr id="3" name="Content Placeholder 2"/>
          <p:cNvSpPr>
            <a:spLocks noGrp="1"/>
          </p:cNvSpPr>
          <p:nvPr>
            <p:ph sz="quarter" idx="13"/>
          </p:nvPr>
        </p:nvSpPr>
        <p:spPr>
          <a:xfrm>
            <a:off x="479732" y="762000"/>
            <a:ext cx="5441009" cy="3352800"/>
          </a:xfrm>
        </p:spPr>
        <p:txBody>
          <a:bodyPr>
            <a:noAutofit/>
          </a:bodyPr>
          <a:lstStyle/>
          <a:p>
            <a:pPr algn="just"/>
            <a:r>
              <a:rPr lang="en-US" sz="1100" b="1" dirty="0" smtClean="0"/>
              <a:t>Rule 5 is covered under 327 </a:t>
            </a:r>
            <a:r>
              <a:rPr lang="en-US" sz="1100" b="1" dirty="0" err="1" smtClean="0"/>
              <a:t>IAC</a:t>
            </a:r>
            <a:r>
              <a:rPr lang="en-US" sz="1100" b="1" dirty="0" smtClean="0"/>
              <a:t> 15-5.</a:t>
            </a:r>
          </a:p>
          <a:p>
            <a:pPr algn="just"/>
            <a:r>
              <a:rPr lang="en-US" sz="1100" b="1" dirty="0" smtClean="0"/>
              <a:t>Rule 5 establishes requirements for storm water discharges from construction activities.</a:t>
            </a:r>
          </a:p>
          <a:p>
            <a:pPr algn="just"/>
            <a:r>
              <a:rPr lang="en-US" sz="1100" b="1" dirty="0" smtClean="0"/>
              <a:t>Rule 5 permits only apply to construction activity of one acre or more, but all projects require BMPs to prevent </a:t>
            </a:r>
            <a:r>
              <a:rPr lang="en-US" sz="1100" b="1" dirty="0" smtClean="0"/>
              <a:t>runoff violations.</a:t>
            </a:r>
            <a:endParaRPr lang="en-US" sz="1100" b="1" dirty="0" smtClean="0"/>
          </a:p>
          <a:p>
            <a:pPr algn="just"/>
            <a:r>
              <a:rPr lang="en-US" sz="1100" b="1" dirty="0" smtClean="0"/>
              <a:t>The Indiana Department of Environmental Management (IDEM) provides the Step by Step Process for compliance with 327 </a:t>
            </a:r>
            <a:r>
              <a:rPr lang="en-US" sz="1100" b="1" dirty="0" err="1" smtClean="0"/>
              <a:t>IAC</a:t>
            </a:r>
            <a:r>
              <a:rPr lang="en-US" sz="1100" b="1" dirty="0" smtClean="0"/>
              <a:t> 15-5 at </a:t>
            </a:r>
            <a:r>
              <a:rPr lang="en-US" sz="1100" b="1" u="sng" dirty="0" smtClean="0">
                <a:solidFill>
                  <a:schemeClr val="accent1">
                    <a:lumMod val="75000"/>
                  </a:schemeClr>
                </a:solidFill>
              </a:rPr>
              <a:t>www.in.gov/idem/5419.htm</a:t>
            </a:r>
          </a:p>
          <a:p>
            <a:pPr algn="just"/>
            <a:r>
              <a:rPr lang="en-US" sz="1100" b="1" dirty="0" smtClean="0"/>
              <a:t>The Indiana Department of Environmental Management (IDEM) administers Rule 5 in cooperation with the local Soil and Water Conservation Districts (</a:t>
            </a:r>
            <a:r>
              <a:rPr lang="en-US" sz="1100" b="1" dirty="0" err="1" smtClean="0"/>
              <a:t>SWCDs</a:t>
            </a:r>
            <a:r>
              <a:rPr lang="en-US" sz="1100" b="1" dirty="0" smtClean="0"/>
              <a:t>) unless the community has been required by IDEM to become a Municipal Separate Storm Sewer System (MS4)</a:t>
            </a:r>
          </a:p>
          <a:p>
            <a:pPr algn="just"/>
            <a:r>
              <a:rPr lang="en-US" sz="1100" b="1" dirty="0" smtClean="0"/>
              <a:t>An MS4 has to meet the requirements of 327 </a:t>
            </a:r>
            <a:r>
              <a:rPr lang="en-US" sz="1100" b="1" dirty="0" err="1" smtClean="0"/>
              <a:t>IAC</a:t>
            </a:r>
            <a:r>
              <a:rPr lang="en-US" sz="1100" b="1" dirty="0" smtClean="0"/>
              <a:t> 15-5 but can also mandate additional local requirements</a:t>
            </a:r>
          </a:p>
        </p:txBody>
      </p:sp>
      <p:sp>
        <p:nvSpPr>
          <p:cNvPr id="7" name="Slide Number Placeholder 4"/>
          <p:cNvSpPr>
            <a:spLocks noGrp="1"/>
          </p:cNvSpPr>
          <p:nvPr>
            <p:ph type="sldNum" sz="quarter" idx="12"/>
          </p:nvPr>
        </p:nvSpPr>
        <p:spPr>
          <a:xfrm>
            <a:off x="35169" y="4114800"/>
            <a:ext cx="401213" cy="304800"/>
          </a:xfrm>
          <a:solidFill>
            <a:schemeClr val="bg1">
              <a:alpha val="50000"/>
            </a:schemeClr>
          </a:solidFill>
        </p:spPr>
        <p:txBody>
          <a:bodyPr/>
          <a:lstStyle/>
          <a:p>
            <a:pPr algn="ctr"/>
            <a:r>
              <a:rPr lang="en-US" sz="2400" b="1" dirty="0" smtClean="0">
                <a:solidFill>
                  <a:srgbClr val="5C6770"/>
                </a:solidFill>
              </a:rPr>
              <a:t>2</a:t>
            </a:r>
            <a:endParaRPr lang="en-US" sz="2400" b="1" dirty="0">
              <a:solidFill>
                <a:srgbClr val="5C677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1282"/>
            <a:ext cx="6400800" cy="1064118"/>
          </a:xfrm>
        </p:spPr>
        <p:txBody>
          <a:bodyPr>
            <a:normAutofit/>
          </a:bodyPr>
          <a:lstStyle/>
          <a:p>
            <a:r>
              <a:rPr lang="en-US" b="1" dirty="0" smtClean="0">
                <a:latin typeface="Garamond" panose="02020404030301010803" pitchFamily="18" charset="0"/>
              </a:rPr>
              <a:t>Construction entrance </a:t>
            </a:r>
            <a:r>
              <a:rPr lang="en-US" b="1" dirty="0" smtClean="0">
                <a:latin typeface="Garamond" panose="02020404030301010803" pitchFamily="18" charset="0"/>
              </a:rPr>
              <a:t>&amp; </a:t>
            </a:r>
            <a:r>
              <a:rPr lang="en-US" b="1" dirty="0" smtClean="0">
                <a:latin typeface="Garamond" panose="02020404030301010803" pitchFamily="18" charset="0"/>
              </a:rPr>
              <a:t>exit</a:t>
            </a:r>
            <a:endParaRPr lang="en-US" b="1" dirty="0">
              <a:latin typeface="Garamond" panose="02020404030301010803" pitchFamily="18" charset="0"/>
            </a:endParaRPr>
          </a:p>
        </p:txBody>
      </p:sp>
      <p:sp>
        <p:nvSpPr>
          <p:cNvPr id="3" name="Content Placeholder 2"/>
          <p:cNvSpPr>
            <a:spLocks noGrp="1"/>
          </p:cNvSpPr>
          <p:nvPr>
            <p:ph sz="quarter" idx="13"/>
          </p:nvPr>
        </p:nvSpPr>
        <p:spPr>
          <a:xfrm>
            <a:off x="479731" y="1030816"/>
            <a:ext cx="5441009" cy="3160184"/>
          </a:xfrm>
        </p:spPr>
        <p:txBody>
          <a:bodyPr>
            <a:noAutofit/>
          </a:bodyPr>
          <a:lstStyle/>
          <a:p>
            <a:pPr algn="just"/>
            <a:r>
              <a:rPr lang="en-US" sz="1300" b="1" dirty="0" smtClean="0"/>
              <a:t>Construction areas need to have proper entrance and exit points which limit the transfer of mud and debris onto roads.  On smaller sites, this entrance and exit can be the same area.  The purpose of this is to create a stable surface that will knock-off excess mud when vehicles and equipment leave the site.  These entrance and exit points should be marked with signage.  Tracking dirt onto roads is considered the same as sediment leaving the construction area as with storm water runoff.  If mud and dirt are tracked onto roads, it needs to be cleaned off.  This removal is done by mechanical means and not washed down the nearest storm drain.  A good rule is, if it is mud, do not drive on it.</a:t>
            </a:r>
            <a:endParaRPr lang="en-US" sz="1300" b="1" dirty="0"/>
          </a:p>
        </p:txBody>
      </p:sp>
      <p:sp>
        <p:nvSpPr>
          <p:cNvPr id="7" name="Slide Number Placeholder 4"/>
          <p:cNvSpPr txBox="1">
            <a:spLocks/>
          </p:cNvSpPr>
          <p:nvPr/>
        </p:nvSpPr>
        <p:spPr>
          <a:xfrm>
            <a:off x="35169" y="4114800"/>
            <a:ext cx="444562" cy="304800"/>
          </a:xfrm>
          <a:prstGeom prst="rect">
            <a:avLst/>
          </a:prstGeom>
          <a:solidFill>
            <a:schemeClr val="bg1">
              <a:alpha val="50000"/>
            </a:schemeClr>
          </a:solidFill>
        </p:spPr>
        <p:txBody>
          <a:bodyPr vert="horz" lIns="91440" tIns="45720" rIns="91440" bIns="45720" rtlCol="0" anchor="ctr"/>
          <a:lstStyle>
            <a:defPPr>
              <a:defRPr lang="en-US"/>
            </a:defPPr>
            <a:lvl1pPr marL="0" algn="r" defTabSz="914400" rtl="0" eaLnBrk="1" latinLnBrk="0" hangingPunct="1">
              <a:defRPr sz="667"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dirty="0" smtClean="0">
                <a:solidFill>
                  <a:srgbClr val="5C6770"/>
                </a:solidFill>
              </a:rPr>
              <a:t>38</a:t>
            </a:r>
            <a:endParaRPr lang="en-US" sz="1800" b="1" dirty="0">
              <a:solidFill>
                <a:srgbClr val="5C677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1282"/>
            <a:ext cx="6400800" cy="1064118"/>
          </a:xfrm>
        </p:spPr>
        <p:txBody>
          <a:bodyPr>
            <a:normAutofit/>
          </a:bodyPr>
          <a:lstStyle/>
          <a:p>
            <a:r>
              <a:rPr lang="en-US" b="1" dirty="0" smtClean="0">
                <a:latin typeface="Garamond" panose="02020404030301010803" pitchFamily="18" charset="0"/>
              </a:rPr>
              <a:t>Construction entrance </a:t>
            </a:r>
            <a:r>
              <a:rPr lang="en-US" b="1" dirty="0" smtClean="0">
                <a:latin typeface="Garamond" panose="02020404030301010803" pitchFamily="18" charset="0"/>
              </a:rPr>
              <a:t>&amp; </a:t>
            </a:r>
            <a:r>
              <a:rPr lang="en-US" b="1" dirty="0" smtClean="0">
                <a:latin typeface="Garamond" panose="02020404030301010803" pitchFamily="18" charset="0"/>
              </a:rPr>
              <a:t>exit</a:t>
            </a:r>
            <a:endParaRPr lang="en-US" b="1" dirty="0">
              <a:latin typeface="Garamond" panose="02020404030301010803" pitchFamily="18" charset="0"/>
            </a:endParaRPr>
          </a:p>
        </p:txBody>
      </p:sp>
      <p:sp>
        <p:nvSpPr>
          <p:cNvPr id="8" name="Content Placeholder 2"/>
          <p:cNvSpPr>
            <a:spLocks noGrp="1"/>
          </p:cNvSpPr>
          <p:nvPr>
            <p:ph sz="quarter" idx="13"/>
          </p:nvPr>
        </p:nvSpPr>
        <p:spPr>
          <a:xfrm>
            <a:off x="4038600" y="1219200"/>
            <a:ext cx="1813560" cy="2926080"/>
          </a:xfrm>
        </p:spPr>
        <p:txBody>
          <a:bodyPr>
            <a:normAutofit/>
          </a:bodyPr>
          <a:lstStyle/>
          <a:p>
            <a:r>
              <a:rPr lang="en-US" sz="1400" b="1" dirty="0" smtClean="0"/>
              <a:t>This hard packed dirt construction exit will be thick mud after the next heavy rain. </a:t>
            </a:r>
            <a:endParaRPr lang="en-US" sz="1400" b="1" dirty="0"/>
          </a:p>
        </p:txBody>
      </p:sp>
      <p:pic>
        <p:nvPicPr>
          <p:cNvPr id="6" name="Picture 5" descr="DSC00091.JPG"/>
          <p:cNvPicPr>
            <a:picLocks noChangeAspect="1"/>
          </p:cNvPicPr>
          <p:nvPr/>
        </p:nvPicPr>
        <p:blipFill>
          <a:blip r:embed="rId2" cstate="print"/>
          <a:stretch>
            <a:fillRect/>
          </a:stretch>
        </p:blipFill>
        <p:spPr>
          <a:xfrm>
            <a:off x="457200" y="1295400"/>
            <a:ext cx="3657600" cy="2819400"/>
          </a:xfrm>
          <a:prstGeom prst="rect">
            <a:avLst/>
          </a:prstGeom>
        </p:spPr>
      </p:pic>
      <p:sp>
        <p:nvSpPr>
          <p:cNvPr id="9" name="Slide Number Placeholder 4"/>
          <p:cNvSpPr txBox="1">
            <a:spLocks/>
          </p:cNvSpPr>
          <p:nvPr/>
        </p:nvSpPr>
        <p:spPr>
          <a:xfrm>
            <a:off x="35169" y="4114800"/>
            <a:ext cx="444562" cy="304800"/>
          </a:xfrm>
          <a:prstGeom prst="rect">
            <a:avLst/>
          </a:prstGeom>
          <a:solidFill>
            <a:schemeClr val="bg1">
              <a:alpha val="50000"/>
            </a:schemeClr>
          </a:solidFill>
        </p:spPr>
        <p:txBody>
          <a:bodyPr vert="horz" lIns="91440" tIns="45720" rIns="91440" bIns="45720" rtlCol="0" anchor="ctr"/>
          <a:lstStyle>
            <a:defPPr>
              <a:defRPr lang="en-US"/>
            </a:defPPr>
            <a:lvl1pPr marL="0" algn="r" defTabSz="914400" rtl="0" eaLnBrk="1" latinLnBrk="0" hangingPunct="1">
              <a:defRPr sz="667"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dirty="0" smtClean="0">
                <a:solidFill>
                  <a:srgbClr val="5C6770"/>
                </a:solidFill>
              </a:rPr>
              <a:t>39</a:t>
            </a:r>
            <a:endParaRPr lang="en-US" sz="1800" b="1" dirty="0">
              <a:solidFill>
                <a:srgbClr val="5C677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sz="quarter" idx="13"/>
          </p:nvPr>
        </p:nvSpPr>
        <p:spPr>
          <a:xfrm>
            <a:off x="3962400" y="1036320"/>
            <a:ext cx="1981200" cy="2926080"/>
          </a:xfrm>
        </p:spPr>
        <p:txBody>
          <a:bodyPr>
            <a:noAutofit/>
          </a:bodyPr>
          <a:lstStyle/>
          <a:p>
            <a:r>
              <a:rPr lang="en-US" sz="1300" b="1" dirty="0" smtClean="0"/>
              <a:t>Hard packed gravel is a better choice.  This will limit mud leaving the construction site.  The gravel will also help to protect against surface runoff as a silt fence here would be impractical with the vehicle traffic. </a:t>
            </a:r>
            <a:endParaRPr lang="en-US" sz="1300" b="1" dirty="0"/>
          </a:p>
        </p:txBody>
      </p:sp>
      <p:pic>
        <p:nvPicPr>
          <p:cNvPr id="7" name="Picture 6" descr="P7210027.JPG"/>
          <p:cNvPicPr>
            <a:picLocks/>
          </p:cNvPicPr>
          <p:nvPr/>
        </p:nvPicPr>
        <p:blipFill>
          <a:blip r:embed="rId2" cstate="print"/>
          <a:stretch>
            <a:fillRect/>
          </a:stretch>
        </p:blipFill>
        <p:spPr>
          <a:xfrm>
            <a:off x="457200" y="1036320"/>
            <a:ext cx="3556000" cy="3078480"/>
          </a:xfrm>
          <a:prstGeom prst="rect">
            <a:avLst/>
          </a:prstGeom>
        </p:spPr>
      </p:pic>
      <p:sp>
        <p:nvSpPr>
          <p:cNvPr id="9" name="Title 1"/>
          <p:cNvSpPr txBox="1">
            <a:spLocks/>
          </p:cNvSpPr>
          <p:nvPr/>
        </p:nvSpPr>
        <p:spPr>
          <a:xfrm>
            <a:off x="0" y="231282"/>
            <a:ext cx="6400800" cy="1064118"/>
          </a:xfrm>
          <a:prstGeom prst="rect">
            <a:avLst/>
          </a:prstGeom>
        </p:spPr>
        <p:txBody>
          <a:bodyPr vert="horz" lIns="91440" tIns="45720" rIns="91440" bIns="45720" rtlCol="0" anchor="ctr">
            <a:normAutofit/>
          </a:bodyPr>
          <a:lstStyle>
            <a:lvl1pPr algn="ctr" defTabSz="609630" rtl="0" eaLnBrk="1" latinLnBrk="0" hangingPunct="1">
              <a:lnSpc>
                <a:spcPct val="90000"/>
              </a:lnSpc>
              <a:spcBef>
                <a:spcPct val="0"/>
              </a:spcBef>
              <a:buNone/>
              <a:defRPr sz="2400" kern="1200" cap="all" baseline="0">
                <a:solidFill>
                  <a:schemeClr val="tx1"/>
                </a:solidFill>
                <a:effectLst/>
                <a:latin typeface="+mj-lt"/>
                <a:ea typeface="+mj-ea"/>
                <a:cs typeface="+mj-cs"/>
              </a:defRPr>
            </a:lvl1pPr>
          </a:lstStyle>
          <a:p>
            <a:r>
              <a:rPr lang="en-US" b="1" dirty="0" smtClean="0">
                <a:latin typeface="Garamond" panose="02020404030301010803" pitchFamily="18" charset="0"/>
              </a:rPr>
              <a:t>Construction entrance &amp; exit</a:t>
            </a:r>
            <a:endParaRPr lang="en-US" b="1" dirty="0">
              <a:latin typeface="Garamond" panose="02020404030301010803" pitchFamily="18" charset="0"/>
            </a:endParaRPr>
          </a:p>
        </p:txBody>
      </p:sp>
      <p:sp>
        <p:nvSpPr>
          <p:cNvPr id="11" name="Slide Number Placeholder 4"/>
          <p:cNvSpPr txBox="1">
            <a:spLocks/>
          </p:cNvSpPr>
          <p:nvPr/>
        </p:nvSpPr>
        <p:spPr>
          <a:xfrm>
            <a:off x="35169" y="4114800"/>
            <a:ext cx="444562" cy="304800"/>
          </a:xfrm>
          <a:prstGeom prst="rect">
            <a:avLst/>
          </a:prstGeom>
          <a:solidFill>
            <a:schemeClr val="bg1">
              <a:alpha val="50000"/>
            </a:schemeClr>
          </a:solidFill>
        </p:spPr>
        <p:txBody>
          <a:bodyPr vert="horz" lIns="91440" tIns="45720" rIns="91440" bIns="45720" rtlCol="0" anchor="ctr"/>
          <a:lstStyle>
            <a:defPPr>
              <a:defRPr lang="en-US"/>
            </a:defPPr>
            <a:lvl1pPr marL="0" algn="r" defTabSz="914400" rtl="0" eaLnBrk="1" latinLnBrk="0" hangingPunct="1">
              <a:defRPr sz="667"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dirty="0" smtClean="0">
                <a:solidFill>
                  <a:srgbClr val="5C6770"/>
                </a:solidFill>
              </a:rPr>
              <a:t>40</a:t>
            </a:r>
            <a:endParaRPr lang="en-US" sz="1800" b="1" dirty="0">
              <a:solidFill>
                <a:srgbClr val="5C677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sz="quarter" idx="13"/>
          </p:nvPr>
        </p:nvSpPr>
        <p:spPr>
          <a:xfrm>
            <a:off x="4038600" y="1219200"/>
            <a:ext cx="1813560" cy="2926080"/>
          </a:xfrm>
        </p:spPr>
        <p:txBody>
          <a:bodyPr>
            <a:normAutofit/>
          </a:bodyPr>
          <a:lstStyle/>
          <a:p>
            <a:r>
              <a:rPr lang="en-US" sz="1400" b="1" dirty="0" smtClean="0"/>
              <a:t>Select an appropriate area and line the bottom with geotextile fabric for support.  Hard packed filter stone will go on top of this fabric. </a:t>
            </a:r>
            <a:endParaRPr lang="en-US" sz="1400" b="1" dirty="0"/>
          </a:p>
        </p:txBody>
      </p:sp>
      <p:pic>
        <p:nvPicPr>
          <p:cNvPr id="6" name="Picture 5" descr="Mud Creek_sab_20140321_01.jpg"/>
          <p:cNvPicPr>
            <a:picLocks noChangeAspect="1"/>
          </p:cNvPicPr>
          <p:nvPr/>
        </p:nvPicPr>
        <p:blipFill>
          <a:blip r:embed="rId2" cstate="print"/>
          <a:stretch>
            <a:fillRect/>
          </a:stretch>
        </p:blipFill>
        <p:spPr>
          <a:xfrm>
            <a:off x="457200" y="1219200"/>
            <a:ext cx="3657600" cy="2895600"/>
          </a:xfrm>
          <a:prstGeom prst="rect">
            <a:avLst/>
          </a:prstGeom>
        </p:spPr>
      </p:pic>
      <p:sp>
        <p:nvSpPr>
          <p:cNvPr id="7" name="Title 1"/>
          <p:cNvSpPr txBox="1">
            <a:spLocks/>
          </p:cNvSpPr>
          <p:nvPr/>
        </p:nvSpPr>
        <p:spPr>
          <a:xfrm>
            <a:off x="0" y="231282"/>
            <a:ext cx="6400800" cy="1064118"/>
          </a:xfrm>
          <a:prstGeom prst="rect">
            <a:avLst/>
          </a:prstGeom>
        </p:spPr>
        <p:txBody>
          <a:bodyPr vert="horz" lIns="91440" tIns="45720" rIns="91440" bIns="45720" rtlCol="0" anchor="ctr">
            <a:normAutofit/>
          </a:bodyPr>
          <a:lstStyle>
            <a:lvl1pPr algn="ctr" defTabSz="609630" rtl="0" eaLnBrk="1" latinLnBrk="0" hangingPunct="1">
              <a:lnSpc>
                <a:spcPct val="90000"/>
              </a:lnSpc>
              <a:spcBef>
                <a:spcPct val="0"/>
              </a:spcBef>
              <a:buNone/>
              <a:defRPr sz="2400" kern="1200" cap="all" baseline="0">
                <a:solidFill>
                  <a:schemeClr val="tx1"/>
                </a:solidFill>
                <a:effectLst/>
                <a:latin typeface="+mj-lt"/>
                <a:ea typeface="+mj-ea"/>
                <a:cs typeface="+mj-cs"/>
              </a:defRPr>
            </a:lvl1pPr>
          </a:lstStyle>
          <a:p>
            <a:r>
              <a:rPr lang="en-US" b="1" dirty="0" smtClean="0">
                <a:latin typeface="Garamond" panose="02020404030301010803" pitchFamily="18" charset="0"/>
              </a:rPr>
              <a:t>Construction entrance &amp; exit</a:t>
            </a:r>
            <a:endParaRPr lang="en-US" b="1" dirty="0">
              <a:latin typeface="Garamond" panose="02020404030301010803" pitchFamily="18" charset="0"/>
            </a:endParaRPr>
          </a:p>
        </p:txBody>
      </p:sp>
      <p:sp>
        <p:nvSpPr>
          <p:cNvPr id="10" name="Slide Number Placeholder 4"/>
          <p:cNvSpPr txBox="1">
            <a:spLocks/>
          </p:cNvSpPr>
          <p:nvPr/>
        </p:nvSpPr>
        <p:spPr>
          <a:xfrm>
            <a:off x="35169" y="4114800"/>
            <a:ext cx="444562" cy="304800"/>
          </a:xfrm>
          <a:prstGeom prst="rect">
            <a:avLst/>
          </a:prstGeom>
          <a:solidFill>
            <a:schemeClr val="bg1">
              <a:alpha val="50000"/>
            </a:schemeClr>
          </a:solidFill>
        </p:spPr>
        <p:txBody>
          <a:bodyPr vert="horz" lIns="91440" tIns="45720" rIns="91440" bIns="45720" rtlCol="0" anchor="ctr"/>
          <a:lstStyle>
            <a:defPPr>
              <a:defRPr lang="en-US"/>
            </a:defPPr>
            <a:lvl1pPr marL="0" algn="r" defTabSz="914400" rtl="0" eaLnBrk="1" latinLnBrk="0" hangingPunct="1">
              <a:defRPr sz="667"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dirty="0" smtClean="0">
                <a:solidFill>
                  <a:srgbClr val="5C6770"/>
                </a:solidFill>
              </a:rPr>
              <a:t>41</a:t>
            </a:r>
            <a:endParaRPr lang="en-US" sz="1800" b="1" dirty="0">
              <a:solidFill>
                <a:srgbClr val="5C677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sz="quarter" idx="13"/>
          </p:nvPr>
        </p:nvSpPr>
        <p:spPr>
          <a:xfrm>
            <a:off x="4038600" y="914400"/>
            <a:ext cx="1813560" cy="2926080"/>
          </a:xfrm>
        </p:spPr>
        <p:txBody>
          <a:bodyPr>
            <a:noAutofit/>
          </a:bodyPr>
          <a:lstStyle/>
          <a:p>
            <a:r>
              <a:rPr lang="en-US" sz="1400" b="1" dirty="0" smtClean="0"/>
              <a:t>This is a proper entrance and exit point.  Not only will it prevent sediment from leaving the site, but it has been expanded to keep parked and stored equipment out of the mud. </a:t>
            </a:r>
            <a:endParaRPr lang="en-US" sz="1400" b="1" dirty="0"/>
          </a:p>
        </p:txBody>
      </p:sp>
      <p:pic>
        <p:nvPicPr>
          <p:cNvPr id="7" name="Picture 6" descr="Mud Crk_sab_20140325_02.jpg"/>
          <p:cNvPicPr>
            <a:picLocks noChangeAspect="1"/>
          </p:cNvPicPr>
          <p:nvPr/>
        </p:nvPicPr>
        <p:blipFill>
          <a:blip r:embed="rId2" cstate="print"/>
          <a:stretch>
            <a:fillRect/>
          </a:stretch>
        </p:blipFill>
        <p:spPr>
          <a:xfrm>
            <a:off x="457200" y="981074"/>
            <a:ext cx="3581400" cy="3133725"/>
          </a:xfrm>
          <a:prstGeom prst="rect">
            <a:avLst/>
          </a:prstGeom>
        </p:spPr>
      </p:pic>
      <p:sp>
        <p:nvSpPr>
          <p:cNvPr id="9" name="Title 1"/>
          <p:cNvSpPr txBox="1">
            <a:spLocks/>
          </p:cNvSpPr>
          <p:nvPr/>
        </p:nvSpPr>
        <p:spPr>
          <a:xfrm>
            <a:off x="0" y="231282"/>
            <a:ext cx="6400800" cy="1064118"/>
          </a:xfrm>
          <a:prstGeom prst="rect">
            <a:avLst/>
          </a:prstGeom>
        </p:spPr>
        <p:txBody>
          <a:bodyPr vert="horz" lIns="91440" tIns="45720" rIns="91440" bIns="45720" rtlCol="0" anchor="ctr">
            <a:normAutofit/>
          </a:bodyPr>
          <a:lstStyle>
            <a:lvl1pPr algn="ctr" defTabSz="609630" rtl="0" eaLnBrk="1" latinLnBrk="0" hangingPunct="1">
              <a:lnSpc>
                <a:spcPct val="90000"/>
              </a:lnSpc>
              <a:spcBef>
                <a:spcPct val="0"/>
              </a:spcBef>
              <a:buNone/>
              <a:defRPr sz="2400" kern="1200" cap="all" baseline="0">
                <a:solidFill>
                  <a:schemeClr val="tx1"/>
                </a:solidFill>
                <a:effectLst/>
                <a:latin typeface="+mj-lt"/>
                <a:ea typeface="+mj-ea"/>
                <a:cs typeface="+mj-cs"/>
              </a:defRPr>
            </a:lvl1pPr>
          </a:lstStyle>
          <a:p>
            <a:r>
              <a:rPr lang="en-US" b="1" dirty="0" smtClean="0">
                <a:latin typeface="Garamond" panose="02020404030301010803" pitchFamily="18" charset="0"/>
              </a:rPr>
              <a:t>Construction entrance &amp; exit</a:t>
            </a:r>
            <a:endParaRPr lang="en-US" b="1" dirty="0">
              <a:latin typeface="Garamond" panose="02020404030301010803" pitchFamily="18" charset="0"/>
            </a:endParaRPr>
          </a:p>
        </p:txBody>
      </p:sp>
      <p:sp>
        <p:nvSpPr>
          <p:cNvPr id="11" name="Slide Number Placeholder 4"/>
          <p:cNvSpPr txBox="1">
            <a:spLocks/>
          </p:cNvSpPr>
          <p:nvPr/>
        </p:nvSpPr>
        <p:spPr>
          <a:xfrm>
            <a:off x="35169" y="4114800"/>
            <a:ext cx="444562" cy="304800"/>
          </a:xfrm>
          <a:prstGeom prst="rect">
            <a:avLst/>
          </a:prstGeom>
          <a:solidFill>
            <a:schemeClr val="bg1">
              <a:alpha val="50000"/>
            </a:schemeClr>
          </a:solidFill>
        </p:spPr>
        <p:txBody>
          <a:bodyPr vert="horz" lIns="91440" tIns="45720" rIns="91440" bIns="45720" rtlCol="0" anchor="ctr"/>
          <a:lstStyle>
            <a:defPPr>
              <a:defRPr lang="en-US"/>
            </a:defPPr>
            <a:lvl1pPr marL="0" algn="r" defTabSz="914400" rtl="0" eaLnBrk="1" latinLnBrk="0" hangingPunct="1">
              <a:defRPr sz="667"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dirty="0" smtClean="0">
                <a:solidFill>
                  <a:srgbClr val="5C6770"/>
                </a:solidFill>
              </a:rPr>
              <a:t>42</a:t>
            </a:r>
            <a:endParaRPr lang="en-US" sz="1800" b="1" dirty="0">
              <a:solidFill>
                <a:srgbClr val="5C677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32" y="2682"/>
            <a:ext cx="5441337" cy="683118"/>
          </a:xfrm>
        </p:spPr>
        <p:txBody>
          <a:bodyPr>
            <a:normAutofit/>
          </a:bodyPr>
          <a:lstStyle/>
          <a:p>
            <a:r>
              <a:rPr lang="en-US" sz="3200" b="1" dirty="0" smtClean="0">
                <a:latin typeface="Garamond" panose="02020404030301010803" pitchFamily="18" charset="0"/>
              </a:rPr>
              <a:t>Notes</a:t>
            </a:r>
            <a:endParaRPr lang="en-US" sz="3200" b="1" dirty="0">
              <a:latin typeface="Garamond" panose="02020404030301010803" pitchFamily="18" charset="0"/>
            </a:endParaRPr>
          </a:p>
        </p:txBody>
      </p:sp>
      <p:sp>
        <p:nvSpPr>
          <p:cNvPr id="3" name="Content Placeholder 2"/>
          <p:cNvSpPr>
            <a:spLocks noGrp="1"/>
          </p:cNvSpPr>
          <p:nvPr>
            <p:ph sz="quarter" idx="13"/>
          </p:nvPr>
        </p:nvSpPr>
        <p:spPr>
          <a:xfrm>
            <a:off x="479731" y="304800"/>
            <a:ext cx="5441009" cy="4038600"/>
          </a:xfrm>
        </p:spPr>
        <p:txBody>
          <a:bodyPr>
            <a:normAutofit/>
          </a:bodyPr>
          <a:lstStyle/>
          <a:p>
            <a:pPr>
              <a:buNone/>
            </a:pPr>
            <a:r>
              <a:rPr lang="en-US" b="1" dirty="0" smtClean="0"/>
              <a:t> </a:t>
            </a:r>
            <a:r>
              <a:rPr lang="en-US" sz="1400" b="1"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2000" b="1" dirty="0"/>
          </a:p>
        </p:txBody>
      </p:sp>
      <p:sp>
        <p:nvSpPr>
          <p:cNvPr id="7" name="Slide Number Placeholder 4"/>
          <p:cNvSpPr txBox="1">
            <a:spLocks/>
          </p:cNvSpPr>
          <p:nvPr/>
        </p:nvSpPr>
        <p:spPr>
          <a:xfrm>
            <a:off x="35169" y="4114800"/>
            <a:ext cx="444562" cy="304800"/>
          </a:xfrm>
          <a:prstGeom prst="rect">
            <a:avLst/>
          </a:prstGeom>
          <a:solidFill>
            <a:schemeClr val="bg1">
              <a:alpha val="50000"/>
            </a:schemeClr>
          </a:solidFill>
        </p:spPr>
        <p:txBody>
          <a:bodyPr vert="horz" lIns="91440" tIns="45720" rIns="91440" bIns="45720" rtlCol="0" anchor="ctr"/>
          <a:lstStyle>
            <a:defPPr>
              <a:defRPr lang="en-US"/>
            </a:defPPr>
            <a:lvl1pPr marL="0" algn="r" defTabSz="914400" rtl="0" eaLnBrk="1" latinLnBrk="0" hangingPunct="1">
              <a:defRPr sz="667"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dirty="0" smtClean="0">
                <a:solidFill>
                  <a:srgbClr val="5C6770"/>
                </a:solidFill>
              </a:rPr>
              <a:t>43</a:t>
            </a:r>
            <a:endParaRPr lang="en-US" sz="1800" b="1" dirty="0">
              <a:solidFill>
                <a:srgbClr val="5C677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32" y="155082"/>
            <a:ext cx="5441337" cy="1064118"/>
          </a:xfrm>
        </p:spPr>
        <p:txBody>
          <a:bodyPr>
            <a:normAutofit/>
          </a:bodyPr>
          <a:lstStyle/>
          <a:p>
            <a:r>
              <a:rPr lang="en-US" sz="3200" b="1" dirty="0" smtClean="0">
                <a:latin typeface="Garamond" panose="02020404030301010803" pitchFamily="18" charset="0"/>
              </a:rPr>
              <a:t>Steps for compliance</a:t>
            </a:r>
            <a:endParaRPr lang="en-US" sz="3200" b="1" dirty="0">
              <a:latin typeface="Garamond" panose="02020404030301010803" pitchFamily="18" charset="0"/>
            </a:endParaRPr>
          </a:p>
        </p:txBody>
      </p:sp>
      <p:sp>
        <p:nvSpPr>
          <p:cNvPr id="3" name="Content Placeholder 2"/>
          <p:cNvSpPr>
            <a:spLocks noGrp="1"/>
          </p:cNvSpPr>
          <p:nvPr>
            <p:ph sz="quarter" idx="13"/>
          </p:nvPr>
        </p:nvSpPr>
        <p:spPr>
          <a:xfrm>
            <a:off x="479731" y="917662"/>
            <a:ext cx="5441009" cy="3425738"/>
          </a:xfrm>
        </p:spPr>
        <p:txBody>
          <a:bodyPr>
            <a:noAutofit/>
          </a:bodyPr>
          <a:lstStyle/>
          <a:p>
            <a:pPr algn="just"/>
            <a:r>
              <a:rPr lang="en-US" sz="1200" b="1" dirty="0" smtClean="0"/>
              <a:t>Step 1</a:t>
            </a:r>
          </a:p>
          <a:p>
            <a:pPr lvl="1" algn="just"/>
            <a:r>
              <a:rPr lang="en-US" sz="1100" b="1" dirty="0" smtClean="0"/>
              <a:t>Develop a Construction Plan for the project.  Every site is different, so careful planning and assessment is </a:t>
            </a:r>
            <a:r>
              <a:rPr lang="en-US" sz="1100" b="1" dirty="0" smtClean="0"/>
              <a:t>necessary </a:t>
            </a:r>
            <a:r>
              <a:rPr lang="en-US" sz="1100" b="1" dirty="0" smtClean="0"/>
              <a:t>for each site.</a:t>
            </a:r>
          </a:p>
          <a:p>
            <a:pPr lvl="1" algn="just"/>
            <a:r>
              <a:rPr lang="en-US" sz="1100" b="1" dirty="0" smtClean="0"/>
              <a:t>The requirements for the Construction Plan are detailed at 327 </a:t>
            </a:r>
            <a:r>
              <a:rPr lang="en-US" sz="1100" b="1" dirty="0" err="1" smtClean="0"/>
              <a:t>IAC</a:t>
            </a:r>
            <a:r>
              <a:rPr lang="en-US" sz="1100" b="1" dirty="0" smtClean="0"/>
              <a:t> 15-5-6.5.  The 23 basic plan elements that must be included in the Construction Plan are detailed at </a:t>
            </a:r>
            <a:r>
              <a:rPr lang="en-US" sz="1100" b="1" u="sng" dirty="0" smtClean="0">
                <a:solidFill>
                  <a:schemeClr val="accent1">
                    <a:lumMod val="75000"/>
                  </a:schemeClr>
                </a:solidFill>
              </a:rPr>
              <a:t>www.in.gov/idem/4909.htm</a:t>
            </a:r>
            <a:r>
              <a:rPr lang="en-US" sz="1100" b="1" dirty="0" smtClean="0"/>
              <a:t>.</a:t>
            </a:r>
          </a:p>
          <a:p>
            <a:pPr lvl="1" algn="just"/>
            <a:r>
              <a:rPr lang="en-US" sz="1100" b="1" dirty="0" smtClean="0"/>
              <a:t>The integral part of the Construction Plan is the Storm Water Pollution Prevention Plan (</a:t>
            </a:r>
            <a:r>
              <a:rPr lang="en-US" sz="1100" b="1" dirty="0" err="1" smtClean="0"/>
              <a:t>SWPPP</a:t>
            </a:r>
            <a:r>
              <a:rPr lang="en-US" sz="1100" b="1" dirty="0" smtClean="0"/>
              <a:t>).</a:t>
            </a:r>
          </a:p>
          <a:p>
            <a:pPr lvl="1" algn="just"/>
            <a:r>
              <a:rPr lang="en-US" sz="1100" b="1" dirty="0" smtClean="0"/>
              <a:t>The </a:t>
            </a:r>
            <a:r>
              <a:rPr lang="en-US" sz="1100" b="1" dirty="0" err="1" smtClean="0"/>
              <a:t>SWPPP</a:t>
            </a:r>
            <a:r>
              <a:rPr lang="en-US" sz="1100" b="1" dirty="0" smtClean="0"/>
              <a:t> must address how erosion and sedimentation will be controlled on the site to minimize the discharge of sediment off-site or to the waters of the State.</a:t>
            </a:r>
          </a:p>
          <a:p>
            <a:pPr lvl="1" algn="just"/>
            <a:r>
              <a:rPr lang="en-US" sz="1100" b="1" dirty="0" smtClean="0"/>
              <a:t>The </a:t>
            </a:r>
            <a:r>
              <a:rPr lang="en-US" sz="1100" b="1" dirty="0" err="1" smtClean="0"/>
              <a:t>SWPPP</a:t>
            </a:r>
            <a:r>
              <a:rPr lang="en-US" sz="1100" b="1" dirty="0" smtClean="0"/>
              <a:t> needs to address other pollutants associated with construction such as disposal of building materials, fueling operations, concrete pouring, concrete washout, keeping public roads free of mud and sediment, etc.</a:t>
            </a:r>
          </a:p>
          <a:p>
            <a:pPr lvl="1" algn="just">
              <a:buNone/>
            </a:pPr>
            <a:endParaRPr lang="en-US" sz="1100" b="1" dirty="0" smtClean="0"/>
          </a:p>
          <a:p>
            <a:pPr lvl="1" algn="just"/>
            <a:endParaRPr lang="en-US" sz="1100" b="1" dirty="0" smtClean="0"/>
          </a:p>
          <a:p>
            <a:pPr lvl="1" algn="just">
              <a:buNone/>
            </a:pPr>
            <a:endParaRPr lang="en-US" sz="1100" b="1" dirty="0"/>
          </a:p>
        </p:txBody>
      </p:sp>
      <p:sp>
        <p:nvSpPr>
          <p:cNvPr id="7" name="Slide Number Placeholder 4"/>
          <p:cNvSpPr>
            <a:spLocks noGrp="1"/>
          </p:cNvSpPr>
          <p:nvPr>
            <p:ph type="sldNum" sz="quarter" idx="12"/>
          </p:nvPr>
        </p:nvSpPr>
        <p:spPr>
          <a:xfrm>
            <a:off x="35169" y="4114800"/>
            <a:ext cx="401213" cy="304800"/>
          </a:xfrm>
          <a:solidFill>
            <a:schemeClr val="bg1">
              <a:alpha val="50000"/>
            </a:schemeClr>
          </a:solidFill>
        </p:spPr>
        <p:txBody>
          <a:bodyPr/>
          <a:lstStyle/>
          <a:p>
            <a:pPr algn="ctr"/>
            <a:r>
              <a:rPr lang="en-US" sz="2400" b="1" dirty="0" smtClean="0">
                <a:solidFill>
                  <a:srgbClr val="5C6770"/>
                </a:solidFill>
              </a:rPr>
              <a:t>3</a:t>
            </a:r>
            <a:endParaRPr lang="en-US" sz="2400" b="1" dirty="0">
              <a:solidFill>
                <a:srgbClr val="5C677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32" y="155082"/>
            <a:ext cx="5441337" cy="1064118"/>
          </a:xfrm>
        </p:spPr>
        <p:txBody>
          <a:bodyPr>
            <a:normAutofit/>
          </a:bodyPr>
          <a:lstStyle/>
          <a:p>
            <a:r>
              <a:rPr lang="en-US" sz="3200" b="1" dirty="0" smtClean="0">
                <a:latin typeface="Garamond" panose="02020404030301010803" pitchFamily="18" charset="0"/>
              </a:rPr>
              <a:t>Steps for compliance</a:t>
            </a:r>
            <a:endParaRPr lang="en-US" sz="3200" b="1" dirty="0">
              <a:latin typeface="Garamond" panose="02020404030301010803" pitchFamily="18" charset="0"/>
            </a:endParaRPr>
          </a:p>
        </p:txBody>
      </p:sp>
      <p:sp>
        <p:nvSpPr>
          <p:cNvPr id="3" name="Content Placeholder 2"/>
          <p:cNvSpPr>
            <a:spLocks noGrp="1"/>
          </p:cNvSpPr>
          <p:nvPr>
            <p:ph sz="quarter" idx="13"/>
          </p:nvPr>
        </p:nvSpPr>
        <p:spPr>
          <a:xfrm>
            <a:off x="479731" y="993862"/>
            <a:ext cx="5441009" cy="3171739"/>
          </a:xfrm>
        </p:spPr>
        <p:txBody>
          <a:bodyPr>
            <a:noAutofit/>
          </a:bodyPr>
          <a:lstStyle/>
          <a:p>
            <a:pPr algn="just"/>
            <a:r>
              <a:rPr lang="en-US" sz="1200" b="1" dirty="0" smtClean="0"/>
              <a:t>Step 1 continued</a:t>
            </a:r>
          </a:p>
          <a:p>
            <a:pPr lvl="1" algn="just">
              <a:lnSpc>
                <a:spcPct val="100000"/>
              </a:lnSpc>
            </a:pPr>
            <a:r>
              <a:rPr lang="en-US" sz="1100" b="1" dirty="0" smtClean="0"/>
              <a:t>The </a:t>
            </a:r>
            <a:r>
              <a:rPr lang="en-US" sz="1100" b="1" dirty="0" err="1" smtClean="0"/>
              <a:t>SWPPP</a:t>
            </a:r>
            <a:r>
              <a:rPr lang="en-US" sz="1100" b="1" dirty="0" smtClean="0"/>
              <a:t> must address pollutants associated with the post construction land use.</a:t>
            </a:r>
          </a:p>
          <a:p>
            <a:pPr lvl="1" algn="just"/>
            <a:r>
              <a:rPr lang="en-US" sz="1100" b="1" dirty="0" smtClean="0"/>
              <a:t>Erosion control practices shall be </a:t>
            </a:r>
            <a:r>
              <a:rPr lang="en-US" sz="1100" b="1" dirty="0" err="1" smtClean="0"/>
              <a:t>IAW</a:t>
            </a:r>
            <a:r>
              <a:rPr lang="en-US" sz="1100" b="1" dirty="0" smtClean="0"/>
              <a:t> the IDEM Storm Water Quality Manual dated October 2007 and the National Resources Conservation Service Field Office Technical Guide.</a:t>
            </a:r>
          </a:p>
          <a:p>
            <a:pPr lvl="1" algn="just"/>
            <a:r>
              <a:rPr lang="en-US" sz="1100" b="1" dirty="0" smtClean="0"/>
              <a:t>The IDEM Storm Water Quality Manual can be found at </a:t>
            </a:r>
            <a:r>
              <a:rPr lang="en-US" sz="1100" b="1" u="sng" dirty="0" smtClean="0">
                <a:solidFill>
                  <a:schemeClr val="accent1">
                    <a:lumMod val="75000"/>
                  </a:schemeClr>
                </a:solidFill>
              </a:rPr>
              <a:t>www.in.gov/idem/4899.htm</a:t>
            </a:r>
            <a:r>
              <a:rPr lang="en-US" sz="1100" b="1" dirty="0" smtClean="0"/>
              <a:t>.  (Chapters 7 and 8 most applicable for BMP specific guidelines)</a:t>
            </a:r>
          </a:p>
          <a:p>
            <a:pPr algn="just">
              <a:lnSpc>
                <a:spcPct val="100000"/>
              </a:lnSpc>
            </a:pPr>
            <a:r>
              <a:rPr lang="en-US" sz="1200" b="1" dirty="0" smtClean="0"/>
              <a:t>Step 2</a:t>
            </a:r>
          </a:p>
          <a:p>
            <a:pPr lvl="1" algn="just"/>
            <a:r>
              <a:rPr lang="en-US" sz="1100" b="1" dirty="0" smtClean="0"/>
              <a:t>Submit the Construction Plan to the review authority.</a:t>
            </a:r>
          </a:p>
          <a:p>
            <a:pPr lvl="1" algn="just"/>
            <a:r>
              <a:rPr lang="en-US" sz="1100" b="1" dirty="0" smtClean="0"/>
              <a:t>On the </a:t>
            </a:r>
            <a:r>
              <a:rPr lang="en-US" sz="1100" b="1" dirty="0" smtClean="0"/>
              <a:t>Step-by-Step </a:t>
            </a:r>
            <a:r>
              <a:rPr lang="en-US" sz="1100" b="1" dirty="0" smtClean="0"/>
              <a:t>Process for Compliance website, Step 2 has a link to determine the review authority for the county/district where construction will occur</a:t>
            </a:r>
            <a:r>
              <a:rPr lang="en-US" sz="1200" b="1" dirty="0" smtClean="0"/>
              <a:t>.</a:t>
            </a:r>
          </a:p>
          <a:p>
            <a:pPr lvl="1" algn="just">
              <a:buNone/>
            </a:pPr>
            <a:endParaRPr lang="en-US" sz="1500" b="1" dirty="0" smtClean="0"/>
          </a:p>
          <a:p>
            <a:pPr lvl="1" algn="just">
              <a:buNone/>
            </a:pPr>
            <a:endParaRPr lang="en-US" b="1" dirty="0"/>
          </a:p>
        </p:txBody>
      </p:sp>
      <p:sp>
        <p:nvSpPr>
          <p:cNvPr id="7" name="Slide Number Placeholder 4"/>
          <p:cNvSpPr>
            <a:spLocks noGrp="1"/>
          </p:cNvSpPr>
          <p:nvPr>
            <p:ph type="sldNum" sz="quarter" idx="12"/>
          </p:nvPr>
        </p:nvSpPr>
        <p:spPr>
          <a:xfrm>
            <a:off x="35169" y="4114800"/>
            <a:ext cx="401213" cy="304800"/>
          </a:xfrm>
          <a:solidFill>
            <a:schemeClr val="bg1">
              <a:alpha val="50000"/>
            </a:schemeClr>
          </a:solidFill>
        </p:spPr>
        <p:txBody>
          <a:bodyPr/>
          <a:lstStyle/>
          <a:p>
            <a:pPr algn="ctr"/>
            <a:r>
              <a:rPr lang="en-US" sz="2400" b="1" dirty="0" smtClean="0">
                <a:solidFill>
                  <a:srgbClr val="5C6770"/>
                </a:solidFill>
              </a:rPr>
              <a:t>4</a:t>
            </a:r>
            <a:endParaRPr lang="en-US" sz="2400" b="1" dirty="0">
              <a:solidFill>
                <a:srgbClr val="5C677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32" y="155082"/>
            <a:ext cx="5441337" cy="1064118"/>
          </a:xfrm>
        </p:spPr>
        <p:txBody>
          <a:bodyPr>
            <a:normAutofit/>
          </a:bodyPr>
          <a:lstStyle/>
          <a:p>
            <a:r>
              <a:rPr lang="en-US" sz="3200" b="1" dirty="0" smtClean="0">
                <a:latin typeface="Garamond" panose="02020404030301010803" pitchFamily="18" charset="0"/>
              </a:rPr>
              <a:t>Steps for compliance</a:t>
            </a:r>
            <a:endParaRPr lang="en-US" sz="3200" b="1" dirty="0">
              <a:latin typeface="Garamond" panose="02020404030301010803" pitchFamily="18" charset="0"/>
            </a:endParaRPr>
          </a:p>
        </p:txBody>
      </p:sp>
      <p:sp>
        <p:nvSpPr>
          <p:cNvPr id="3" name="Content Placeholder 2"/>
          <p:cNvSpPr>
            <a:spLocks noGrp="1"/>
          </p:cNvSpPr>
          <p:nvPr>
            <p:ph sz="quarter" idx="13"/>
          </p:nvPr>
        </p:nvSpPr>
        <p:spPr>
          <a:xfrm>
            <a:off x="479731" y="917661"/>
            <a:ext cx="5441009" cy="3425739"/>
          </a:xfrm>
        </p:spPr>
        <p:txBody>
          <a:bodyPr>
            <a:noAutofit/>
          </a:bodyPr>
          <a:lstStyle/>
          <a:p>
            <a:pPr algn="just"/>
            <a:r>
              <a:rPr lang="en-US" sz="1100" b="1" dirty="0" smtClean="0"/>
              <a:t>Step 3</a:t>
            </a:r>
          </a:p>
          <a:p>
            <a:pPr lvl="1" algn="just"/>
            <a:r>
              <a:rPr lang="en-US" sz="1100" b="1" dirty="0" smtClean="0"/>
              <a:t>Publish a notice of the pending construction in a newspaper of general circulation in the project area </a:t>
            </a:r>
            <a:r>
              <a:rPr lang="en-US" sz="1100" b="1" dirty="0" err="1" smtClean="0"/>
              <a:t>IAW</a:t>
            </a:r>
            <a:r>
              <a:rPr lang="en-US" sz="1100" b="1" dirty="0" smtClean="0"/>
              <a:t> 327 </a:t>
            </a:r>
            <a:r>
              <a:rPr lang="en-US" sz="1100" b="1" dirty="0" err="1" smtClean="0"/>
              <a:t>IAC</a:t>
            </a:r>
            <a:r>
              <a:rPr lang="en-US" sz="1100" b="1" dirty="0" smtClean="0"/>
              <a:t> 15-5-5(9).</a:t>
            </a:r>
          </a:p>
          <a:p>
            <a:pPr lvl="1" algn="just"/>
            <a:r>
              <a:rPr lang="en-US" sz="1100" b="1" dirty="0" smtClean="0"/>
              <a:t>The review authority will provide a written notice that the Construction Plan meets the requirements of 327 </a:t>
            </a:r>
            <a:r>
              <a:rPr lang="en-US" sz="1100" b="1" dirty="0" err="1" smtClean="0"/>
              <a:t>IAC</a:t>
            </a:r>
            <a:r>
              <a:rPr lang="en-US" sz="1100" b="1" dirty="0" smtClean="0"/>
              <a:t> 15-5, is deficient or was received and the review waived.</a:t>
            </a:r>
          </a:p>
          <a:p>
            <a:pPr algn="just"/>
            <a:r>
              <a:rPr lang="en-US" sz="1100" b="1" dirty="0" smtClean="0"/>
              <a:t>Step 4</a:t>
            </a:r>
          </a:p>
          <a:p>
            <a:pPr lvl="1" algn="just"/>
            <a:r>
              <a:rPr lang="en-US" sz="1100" b="1" dirty="0" smtClean="0"/>
              <a:t>Submit a copy of the Notice of Intent (</a:t>
            </a:r>
            <a:r>
              <a:rPr lang="en-US" sz="1100" b="1" dirty="0" err="1" smtClean="0"/>
              <a:t>NOI</a:t>
            </a:r>
            <a:r>
              <a:rPr lang="en-US" sz="1100" b="1" dirty="0" smtClean="0"/>
              <a:t>) to IDEM and to the review authority.  The Step by Step Process website provides a link to obtain a writable blank </a:t>
            </a:r>
            <a:r>
              <a:rPr lang="en-US" sz="1100" b="1" dirty="0" err="1" smtClean="0"/>
              <a:t>NOI</a:t>
            </a:r>
            <a:r>
              <a:rPr lang="en-US" sz="1100" b="1" dirty="0" smtClean="0"/>
              <a:t> form.</a:t>
            </a:r>
          </a:p>
          <a:p>
            <a:pPr lvl="1" algn="just"/>
            <a:r>
              <a:rPr lang="en-US" sz="1100" b="1" dirty="0" smtClean="0"/>
              <a:t>Along with the </a:t>
            </a:r>
            <a:r>
              <a:rPr lang="en-US" sz="1100" b="1" dirty="0" err="1" smtClean="0"/>
              <a:t>NOI</a:t>
            </a:r>
            <a:r>
              <a:rPr lang="en-US" sz="1100" b="1" dirty="0" smtClean="0"/>
              <a:t>, the following must also be submitted:</a:t>
            </a:r>
          </a:p>
          <a:p>
            <a:pPr lvl="2" algn="just">
              <a:buNone/>
            </a:pPr>
            <a:r>
              <a:rPr lang="en-US" sz="1100" b="1" dirty="0" smtClean="0"/>
              <a:t>	-Proof of Publication in a regional newspaper</a:t>
            </a:r>
          </a:p>
          <a:p>
            <a:pPr lvl="2" algn="just">
              <a:buNone/>
            </a:pPr>
            <a:r>
              <a:rPr lang="en-US" sz="1100" b="1" dirty="0" smtClean="0"/>
              <a:t>	-Copy of the verification of the reviewing authority acceptance of the </a:t>
            </a:r>
            <a:r>
              <a:rPr lang="en-US" sz="1100" b="1" dirty="0" smtClean="0"/>
              <a:t>Construction </a:t>
            </a:r>
            <a:r>
              <a:rPr lang="en-US" sz="1100" b="1" dirty="0" smtClean="0"/>
              <a:t>Plan </a:t>
            </a:r>
          </a:p>
          <a:p>
            <a:pPr lvl="2" algn="just">
              <a:buNone/>
            </a:pPr>
            <a:r>
              <a:rPr lang="en-US" sz="1100" b="1" dirty="0" smtClean="0"/>
              <a:t>	-Any fees</a:t>
            </a:r>
          </a:p>
          <a:p>
            <a:pPr lvl="1" algn="just"/>
            <a:endParaRPr lang="en-US" sz="1100" b="1" dirty="0" smtClean="0"/>
          </a:p>
          <a:p>
            <a:pPr lvl="1" algn="just">
              <a:buNone/>
            </a:pPr>
            <a:endParaRPr lang="en-US" sz="1100" b="1" dirty="0" smtClean="0"/>
          </a:p>
        </p:txBody>
      </p:sp>
      <p:sp>
        <p:nvSpPr>
          <p:cNvPr id="6" name="Slide Number Placeholder 4"/>
          <p:cNvSpPr txBox="1">
            <a:spLocks/>
          </p:cNvSpPr>
          <p:nvPr/>
        </p:nvSpPr>
        <p:spPr>
          <a:xfrm>
            <a:off x="35169" y="4114800"/>
            <a:ext cx="401213" cy="304800"/>
          </a:xfrm>
          <a:prstGeom prst="rect">
            <a:avLst/>
          </a:prstGeom>
          <a:solidFill>
            <a:schemeClr val="bg1">
              <a:alpha val="50000"/>
            </a:schemeClr>
          </a:solidFill>
        </p:spPr>
        <p:txBody>
          <a:bodyPr vert="horz" lIns="91440" tIns="45720" rIns="91440" bIns="45720" rtlCol="0" anchor="ctr"/>
          <a:lstStyle>
            <a:defPPr>
              <a:defRPr lang="en-US"/>
            </a:defPPr>
            <a:lvl1pPr marL="0" algn="r" defTabSz="914400" rtl="0" eaLnBrk="1" latinLnBrk="0" hangingPunct="1">
              <a:defRPr sz="667"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smtClean="0">
                <a:solidFill>
                  <a:srgbClr val="5C6770"/>
                </a:solidFill>
              </a:rPr>
              <a:t>5</a:t>
            </a:r>
            <a:endParaRPr lang="en-US" sz="2400" b="1" dirty="0">
              <a:solidFill>
                <a:srgbClr val="5C677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32" y="155082"/>
            <a:ext cx="5441337" cy="1064118"/>
          </a:xfrm>
        </p:spPr>
        <p:txBody>
          <a:bodyPr>
            <a:normAutofit/>
          </a:bodyPr>
          <a:lstStyle/>
          <a:p>
            <a:r>
              <a:rPr lang="en-US" sz="3200" b="1" dirty="0" smtClean="0">
                <a:latin typeface="Garamond" panose="02020404030301010803" pitchFamily="18" charset="0"/>
              </a:rPr>
              <a:t>Steps for compliance</a:t>
            </a:r>
            <a:endParaRPr lang="en-US" sz="3200" b="1" dirty="0">
              <a:latin typeface="Garamond" panose="02020404030301010803" pitchFamily="18" charset="0"/>
            </a:endParaRPr>
          </a:p>
        </p:txBody>
      </p:sp>
      <p:sp>
        <p:nvSpPr>
          <p:cNvPr id="3" name="Content Placeholder 2"/>
          <p:cNvSpPr>
            <a:spLocks noGrp="1"/>
          </p:cNvSpPr>
          <p:nvPr>
            <p:ph sz="quarter" idx="13"/>
          </p:nvPr>
        </p:nvSpPr>
        <p:spPr>
          <a:xfrm>
            <a:off x="479731" y="990600"/>
            <a:ext cx="5441009" cy="2982384"/>
          </a:xfrm>
        </p:spPr>
        <p:txBody>
          <a:bodyPr>
            <a:noAutofit/>
          </a:bodyPr>
          <a:lstStyle/>
          <a:p>
            <a:pPr algn="just"/>
            <a:r>
              <a:rPr lang="en-US" sz="1200" b="1" dirty="0" smtClean="0"/>
              <a:t>Step 5</a:t>
            </a:r>
          </a:p>
          <a:p>
            <a:pPr lvl="1" algn="just"/>
            <a:r>
              <a:rPr lang="en-US" sz="1100" b="1" dirty="0" smtClean="0"/>
              <a:t>Construction activities may begin 48 hours following the receipt of the </a:t>
            </a:r>
            <a:r>
              <a:rPr lang="en-US" sz="1100" b="1" dirty="0" err="1" smtClean="0"/>
              <a:t>NOI</a:t>
            </a:r>
            <a:r>
              <a:rPr lang="en-US" sz="1100" b="1" dirty="0" smtClean="0"/>
              <a:t> by IDEM and the review authority, whichever is the latest.</a:t>
            </a:r>
          </a:p>
          <a:p>
            <a:pPr lvl="1" algn="just"/>
            <a:r>
              <a:rPr lang="en-US" sz="1100" b="1" dirty="0" smtClean="0"/>
              <a:t>If the date of land disturbance is different than the date on the NOI, </a:t>
            </a:r>
            <a:r>
              <a:rPr lang="en-US" sz="1100" b="1" dirty="0" smtClean="0"/>
              <a:t>IDEM </a:t>
            </a:r>
            <a:r>
              <a:rPr lang="en-US" sz="1100" b="1" dirty="0" smtClean="0"/>
              <a:t>and the review authority must be notified 48 hours </a:t>
            </a:r>
            <a:r>
              <a:rPr lang="en-US" sz="1100" b="1" dirty="0" smtClean="0"/>
              <a:t>prior to </a:t>
            </a:r>
            <a:r>
              <a:rPr lang="en-US" sz="1100" b="1" dirty="0" smtClean="0"/>
              <a:t>the actual date of land disturbance.  The </a:t>
            </a:r>
            <a:r>
              <a:rPr lang="en-US" sz="1100" b="1" dirty="0" smtClean="0"/>
              <a:t>Step-by-Step </a:t>
            </a:r>
            <a:r>
              <a:rPr lang="en-US" sz="1100" b="1" dirty="0" smtClean="0"/>
              <a:t>Process provides a link to get the email and phone number for the IDEM Permits Coordinator to provide the official notification of this change.</a:t>
            </a:r>
          </a:p>
          <a:p>
            <a:pPr algn="just"/>
            <a:r>
              <a:rPr lang="en-US" sz="1200" b="1" dirty="0" smtClean="0"/>
              <a:t>Step 6</a:t>
            </a:r>
          </a:p>
          <a:p>
            <a:pPr lvl="1" algn="just"/>
            <a:r>
              <a:rPr lang="en-US" sz="1100" b="1" dirty="0" smtClean="0"/>
              <a:t>Implement the Construction Plan including the </a:t>
            </a:r>
            <a:r>
              <a:rPr lang="en-US" sz="1100" b="1" dirty="0" err="1" smtClean="0"/>
              <a:t>SWPPP</a:t>
            </a:r>
            <a:r>
              <a:rPr lang="en-US" sz="1100" b="1" dirty="0" smtClean="0"/>
              <a:t> throughout the life of the project.  The plan must be implemented before, during and after construction activities occur.</a:t>
            </a:r>
          </a:p>
          <a:p>
            <a:pPr lvl="1" algn="just">
              <a:buNone/>
            </a:pPr>
            <a:endParaRPr lang="en-US" sz="1100" b="1" dirty="0" smtClean="0"/>
          </a:p>
        </p:txBody>
      </p:sp>
      <p:sp>
        <p:nvSpPr>
          <p:cNvPr id="6" name="Slide Number Placeholder 4"/>
          <p:cNvSpPr txBox="1">
            <a:spLocks/>
          </p:cNvSpPr>
          <p:nvPr/>
        </p:nvSpPr>
        <p:spPr>
          <a:xfrm>
            <a:off x="35169" y="4114800"/>
            <a:ext cx="401213" cy="304800"/>
          </a:xfrm>
          <a:prstGeom prst="rect">
            <a:avLst/>
          </a:prstGeom>
          <a:solidFill>
            <a:schemeClr val="bg1">
              <a:alpha val="50000"/>
            </a:schemeClr>
          </a:solidFill>
        </p:spPr>
        <p:txBody>
          <a:bodyPr vert="horz" lIns="91440" tIns="45720" rIns="91440" bIns="45720" rtlCol="0" anchor="ctr"/>
          <a:lstStyle>
            <a:defPPr>
              <a:defRPr lang="en-US"/>
            </a:defPPr>
            <a:lvl1pPr marL="0" algn="r" defTabSz="914400" rtl="0" eaLnBrk="1" latinLnBrk="0" hangingPunct="1">
              <a:defRPr sz="667"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smtClean="0">
                <a:solidFill>
                  <a:srgbClr val="5C6770"/>
                </a:solidFill>
              </a:rPr>
              <a:t>6</a:t>
            </a:r>
            <a:endParaRPr lang="en-US" sz="2400" b="1" dirty="0">
              <a:solidFill>
                <a:srgbClr val="5C677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32" y="152400"/>
            <a:ext cx="5441337" cy="1064118"/>
          </a:xfrm>
        </p:spPr>
        <p:txBody>
          <a:bodyPr>
            <a:normAutofit/>
          </a:bodyPr>
          <a:lstStyle/>
          <a:p>
            <a:r>
              <a:rPr lang="en-US" sz="3200" b="1" dirty="0" smtClean="0">
                <a:latin typeface="Garamond" panose="02020404030301010803" pitchFamily="18" charset="0"/>
              </a:rPr>
              <a:t>Steps for compliance</a:t>
            </a:r>
            <a:endParaRPr lang="en-US" sz="3200" b="1" dirty="0">
              <a:latin typeface="Garamond" panose="02020404030301010803" pitchFamily="18" charset="0"/>
            </a:endParaRPr>
          </a:p>
        </p:txBody>
      </p:sp>
      <p:sp>
        <p:nvSpPr>
          <p:cNvPr id="3" name="Content Placeholder 2"/>
          <p:cNvSpPr>
            <a:spLocks noGrp="1"/>
          </p:cNvSpPr>
          <p:nvPr>
            <p:ph sz="quarter" idx="13"/>
          </p:nvPr>
        </p:nvSpPr>
        <p:spPr>
          <a:xfrm>
            <a:off x="479731" y="762000"/>
            <a:ext cx="5441009" cy="3632201"/>
          </a:xfrm>
        </p:spPr>
        <p:txBody>
          <a:bodyPr>
            <a:noAutofit/>
          </a:bodyPr>
          <a:lstStyle/>
          <a:p>
            <a:pPr algn="just"/>
            <a:r>
              <a:rPr lang="en-US" sz="1050" b="1" dirty="0" smtClean="0"/>
              <a:t>Step 6 </a:t>
            </a:r>
            <a:r>
              <a:rPr lang="en-US" sz="1050" b="1" dirty="0" smtClean="0"/>
              <a:t>continued…</a:t>
            </a:r>
            <a:endParaRPr lang="en-US" sz="1050" b="1" dirty="0" smtClean="0"/>
          </a:p>
          <a:p>
            <a:pPr lvl="1" algn="just"/>
            <a:r>
              <a:rPr lang="en-US" sz="1050" b="1" dirty="0" smtClean="0"/>
              <a:t>A </a:t>
            </a:r>
            <a:r>
              <a:rPr lang="en-US" sz="1050" b="1" u="sng" dirty="0" smtClean="0"/>
              <a:t>trained</a:t>
            </a:r>
            <a:r>
              <a:rPr lang="en-US" sz="1050" b="1" dirty="0" smtClean="0"/>
              <a:t> individual </a:t>
            </a:r>
            <a:r>
              <a:rPr lang="en-US" sz="1050" b="1" u="sng" dirty="0" smtClean="0"/>
              <a:t>knowledgeable</a:t>
            </a:r>
            <a:r>
              <a:rPr lang="en-US" sz="1050" b="1" dirty="0" smtClean="0"/>
              <a:t> in storm water management and </a:t>
            </a:r>
            <a:r>
              <a:rPr lang="en-US" sz="1050" b="1" u="sng" dirty="0" smtClean="0"/>
              <a:t>experienced</a:t>
            </a:r>
            <a:r>
              <a:rPr lang="en-US" sz="1050" b="1" dirty="0" smtClean="0"/>
              <a:t> in erosion control methods must complete a required written self-monitoring evaluation of the project site and the functioning of the storm water quality measures.  These written evaluations must be completed at a minimum one time per week and by the end of the next business day following a measurable storm event of 0.50” or more.  These evaluation reports must be made available for review by the review authority.</a:t>
            </a:r>
          </a:p>
          <a:p>
            <a:pPr lvl="1" algn="just"/>
            <a:r>
              <a:rPr lang="en-US" sz="1050" b="1" dirty="0" smtClean="0"/>
              <a:t>The review authority has the authority to inspect the site throughout the life of the project.  The review authority has the authority to stop the construction activities or place a fee or fine on the builders if erosion controls are not adequate.</a:t>
            </a:r>
          </a:p>
          <a:p>
            <a:pPr lvl="1" algn="just"/>
            <a:r>
              <a:rPr lang="en-US" sz="1050" b="1" dirty="0" smtClean="0"/>
              <a:t>If the </a:t>
            </a:r>
            <a:r>
              <a:rPr lang="en-US" sz="1050" b="1" dirty="0" err="1" smtClean="0"/>
              <a:t>SWPPP</a:t>
            </a:r>
            <a:r>
              <a:rPr lang="en-US" sz="1050" b="1" dirty="0" smtClean="0"/>
              <a:t> is not sufficient to prevent pollutants including sediment from discharging from the site, the plan must be modified to stop this discharge.  If significant changes are required, it is prudent to review the changes with the review authority.</a:t>
            </a:r>
          </a:p>
        </p:txBody>
      </p:sp>
      <p:sp>
        <p:nvSpPr>
          <p:cNvPr id="6" name="Slide Number Placeholder 4"/>
          <p:cNvSpPr txBox="1">
            <a:spLocks/>
          </p:cNvSpPr>
          <p:nvPr/>
        </p:nvSpPr>
        <p:spPr>
          <a:xfrm>
            <a:off x="35169" y="4114800"/>
            <a:ext cx="401213" cy="304800"/>
          </a:xfrm>
          <a:prstGeom prst="rect">
            <a:avLst/>
          </a:prstGeom>
          <a:solidFill>
            <a:schemeClr val="bg1">
              <a:alpha val="50000"/>
            </a:schemeClr>
          </a:solidFill>
        </p:spPr>
        <p:txBody>
          <a:bodyPr vert="horz" lIns="91440" tIns="45720" rIns="91440" bIns="45720" rtlCol="0" anchor="ctr"/>
          <a:lstStyle>
            <a:defPPr>
              <a:defRPr lang="en-US"/>
            </a:defPPr>
            <a:lvl1pPr marL="0" algn="r" defTabSz="914400" rtl="0" eaLnBrk="1" latinLnBrk="0" hangingPunct="1">
              <a:defRPr sz="667"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smtClean="0">
                <a:solidFill>
                  <a:srgbClr val="5C6770"/>
                </a:solidFill>
              </a:rPr>
              <a:t>7</a:t>
            </a:r>
            <a:endParaRPr lang="en-US" sz="2400" b="1" dirty="0">
              <a:solidFill>
                <a:srgbClr val="5C6770"/>
              </a:solidFill>
            </a:endParaRPr>
          </a:p>
        </p:txBody>
      </p:sp>
    </p:spTree>
  </p:cSld>
  <p:clrMapOvr>
    <a:masterClrMapping/>
  </p:clrMapOvr>
</p:sld>
</file>

<file path=ppt/theme/theme1.xml><?xml version="1.0" encoding="utf-8"?>
<a:theme xmlns:a="http://schemas.openxmlformats.org/drawingml/2006/main" name="Dropl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Droplet</Template>
  <TotalTime>1439</TotalTime>
  <Words>2384</Words>
  <Application>Microsoft Office PowerPoint</Application>
  <PresentationFormat>Custom</PresentationFormat>
  <Paragraphs>207</Paragraphs>
  <Slides>45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Garamond</vt:lpstr>
      <vt:lpstr>Tw Cen MT</vt:lpstr>
      <vt:lpstr>Droplet</vt:lpstr>
      <vt:lpstr>Contractor, how to stay in compliance:</vt:lpstr>
      <vt:lpstr>Table of contents</vt:lpstr>
      <vt:lpstr>Introduction</vt:lpstr>
      <vt:lpstr>Legislation</vt:lpstr>
      <vt:lpstr>Steps for compliance</vt:lpstr>
      <vt:lpstr>Steps for compliance</vt:lpstr>
      <vt:lpstr>Steps for compliance</vt:lpstr>
      <vt:lpstr>Steps for compliance</vt:lpstr>
      <vt:lpstr>Steps for compliance</vt:lpstr>
      <vt:lpstr>Steps for compliance</vt:lpstr>
      <vt:lpstr>Steps for compliance</vt:lpstr>
      <vt:lpstr>Silt fence</vt:lpstr>
      <vt:lpstr>Silt fence – installation</vt:lpstr>
      <vt:lpstr>Silt fence - trenching</vt:lpstr>
      <vt:lpstr>Silt fence – edge joining</vt:lpstr>
      <vt:lpstr>Silt fence – edge joining</vt:lpstr>
      <vt:lpstr>Silt fence - maintain</vt:lpstr>
      <vt:lpstr>Silt fence - repair</vt:lpstr>
      <vt:lpstr>Silt fence - replace</vt:lpstr>
      <vt:lpstr>Silt fence - note</vt:lpstr>
      <vt:lpstr>Hay bales</vt:lpstr>
      <vt:lpstr>Hay bales – installation</vt:lpstr>
      <vt:lpstr>Hay bales – installation</vt:lpstr>
      <vt:lpstr>Hay bales – maintenance</vt:lpstr>
      <vt:lpstr>Rock check dams</vt:lpstr>
      <vt:lpstr>Rock check dams</vt:lpstr>
      <vt:lpstr>Rock check dams – materials</vt:lpstr>
      <vt:lpstr>Rock check dams – sequencing</vt:lpstr>
      <vt:lpstr>Rock check dams – sequencing</vt:lpstr>
      <vt:lpstr>Inlet control measures</vt:lpstr>
      <vt:lpstr>Inlet control measures</vt:lpstr>
      <vt:lpstr>Inlet control measures</vt:lpstr>
      <vt:lpstr>Inlet control measures</vt:lpstr>
      <vt:lpstr>Inlet control measures</vt:lpstr>
      <vt:lpstr>Inlet control measures</vt:lpstr>
      <vt:lpstr>Concrete washout</vt:lpstr>
      <vt:lpstr>Concrete washout</vt:lpstr>
      <vt:lpstr>Concrete washout</vt:lpstr>
      <vt:lpstr>Concrete washout</vt:lpstr>
      <vt:lpstr>Construction entrance &amp; exit</vt:lpstr>
      <vt:lpstr>Construction entrance &amp; exit</vt:lpstr>
      <vt:lpstr>PowerPoint Presentation</vt:lpstr>
      <vt:lpstr>PowerPoint Presentation</vt:lpstr>
      <vt:lpstr>PowerPoint Presentation</vt:lpstr>
      <vt:lpstr>Notes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Contractor, how to stay in compliance workbook</dc:title>
  <dc:creator>Wells, Andrew M NFG NG INARNG (US)</dc:creator>
  <cp:lastModifiedBy>Maryann Dugan</cp:lastModifiedBy>
  <cp:revision>107</cp:revision>
  <dcterms:created xsi:type="dcterms:W3CDTF">2006-08-16T00:00:00Z</dcterms:created>
  <dcterms:modified xsi:type="dcterms:W3CDTF">2014-05-16T14:12:12Z</dcterms:modified>
</cp:coreProperties>
</file>